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8288000" cy="10287000"/>
  <p:notesSz cx="6858000" cy="9144000"/>
  <p:embeddedFontLst>
    <p:embeddedFont>
      <p:font typeface="League Spartan" charset="1" panose="00000800000000000000"/>
      <p:regular r:id="rId11"/>
    </p:embeddedFont>
    <p:embeddedFont>
      <p:font typeface="Helvetica Now Bold" charset="1" panose="020B0804030202020204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6318416"/>
            <a:ext cx="18288000" cy="5512016"/>
          </a:xfrm>
          <a:custGeom>
            <a:avLst/>
            <a:gdLst/>
            <a:ahLst/>
            <a:cxnLst/>
            <a:rect r="r" b="b" t="t" l="l"/>
            <a:pathLst>
              <a:path h="5512016" w="18288000">
                <a:moveTo>
                  <a:pt x="0" y="0"/>
                </a:moveTo>
                <a:lnTo>
                  <a:pt x="18288000" y="0"/>
                </a:lnTo>
                <a:lnTo>
                  <a:pt x="18288000" y="5512016"/>
                </a:lnTo>
                <a:lnTo>
                  <a:pt x="0" y="551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066483">
            <a:off x="-2384262" y="260939"/>
            <a:ext cx="6088405" cy="3204023"/>
          </a:xfrm>
          <a:custGeom>
            <a:avLst/>
            <a:gdLst/>
            <a:ahLst/>
            <a:cxnLst/>
            <a:rect r="r" b="b" t="t" l="l"/>
            <a:pathLst>
              <a:path h="3204023" w="6088405">
                <a:moveTo>
                  <a:pt x="0" y="0"/>
                </a:moveTo>
                <a:lnTo>
                  <a:pt x="6088404" y="0"/>
                </a:lnTo>
                <a:lnTo>
                  <a:pt x="6088404" y="3204023"/>
                </a:lnTo>
                <a:lnTo>
                  <a:pt x="0" y="32040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14060021" y="0"/>
            <a:ext cx="4227979" cy="2224974"/>
          </a:xfrm>
          <a:custGeom>
            <a:avLst/>
            <a:gdLst/>
            <a:ahLst/>
            <a:cxnLst/>
            <a:rect r="r" b="b" t="t" l="l"/>
            <a:pathLst>
              <a:path h="2224974" w="4227979">
                <a:moveTo>
                  <a:pt x="0" y="0"/>
                </a:moveTo>
                <a:lnTo>
                  <a:pt x="4227979" y="0"/>
                </a:lnTo>
                <a:lnTo>
                  <a:pt x="4227979" y="2224974"/>
                </a:lnTo>
                <a:lnTo>
                  <a:pt x="0" y="22249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22520" y="5443194"/>
            <a:ext cx="11042961" cy="22280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212"/>
              </a:lnSpc>
            </a:pPr>
            <a:r>
              <a:rPr lang="en-US" sz="13008" spc="1496">
                <a:solidFill>
                  <a:srgbClr val="02020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TITLE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5760998" y="191859"/>
            <a:ext cx="6766003" cy="3366969"/>
          </a:xfrm>
          <a:custGeom>
            <a:avLst/>
            <a:gdLst/>
            <a:ahLst/>
            <a:cxnLst/>
            <a:rect r="r" b="b" t="t" l="l"/>
            <a:pathLst>
              <a:path h="3366969" w="6766003">
                <a:moveTo>
                  <a:pt x="0" y="0"/>
                </a:moveTo>
                <a:lnTo>
                  <a:pt x="6766004" y="0"/>
                </a:lnTo>
                <a:lnTo>
                  <a:pt x="6766004" y="3366970"/>
                </a:lnTo>
                <a:lnTo>
                  <a:pt x="0" y="33669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49697" r="0" b="-51255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470865" y="4281010"/>
            <a:ext cx="7346270" cy="1409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32"/>
              </a:lnSpc>
            </a:pPr>
            <a:r>
              <a:rPr lang="en-US" sz="8237" spc="411">
                <a:solidFill>
                  <a:srgbClr val="02020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TITLE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13641786" y="5640786"/>
            <a:ext cx="6088405" cy="3204023"/>
          </a:xfrm>
          <a:custGeom>
            <a:avLst/>
            <a:gdLst/>
            <a:ahLst/>
            <a:cxnLst/>
            <a:rect r="r" b="b" t="t" l="l"/>
            <a:pathLst>
              <a:path h="3204023" w="6088405">
                <a:moveTo>
                  <a:pt x="0" y="0"/>
                </a:moveTo>
                <a:lnTo>
                  <a:pt x="6088405" y="0"/>
                </a:lnTo>
                <a:lnTo>
                  <a:pt x="6088405" y="3204023"/>
                </a:lnTo>
                <a:lnTo>
                  <a:pt x="0" y="32040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5400000">
            <a:off x="13825991" y="1385013"/>
            <a:ext cx="5847023" cy="3076996"/>
          </a:xfrm>
          <a:custGeom>
            <a:avLst/>
            <a:gdLst/>
            <a:ahLst/>
            <a:cxnLst/>
            <a:rect r="r" b="b" t="t" l="l"/>
            <a:pathLst>
              <a:path h="3076996" w="5847023">
                <a:moveTo>
                  <a:pt x="0" y="3076996"/>
                </a:moveTo>
                <a:lnTo>
                  <a:pt x="5847022" y="3076996"/>
                </a:lnTo>
                <a:lnTo>
                  <a:pt x="5847022" y="0"/>
                </a:lnTo>
                <a:lnTo>
                  <a:pt x="0" y="0"/>
                </a:lnTo>
                <a:lnTo>
                  <a:pt x="0" y="3076996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1329801"/>
            <a:ext cx="12485725" cy="88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55"/>
              </a:lnSpc>
            </a:pPr>
            <a:r>
              <a:rPr lang="en-US" b="true" sz="6407">
                <a:solidFill>
                  <a:srgbClr val="00853F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TITLE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3121749"/>
            <a:ext cx="12337790" cy="555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35"/>
              </a:lnSpc>
            </a:pPr>
            <a:r>
              <a:rPr lang="en-US" sz="3239" b="true">
                <a:solidFill>
                  <a:srgbClr val="1D1D1F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Description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5494141" y="5855227"/>
            <a:ext cx="7299718" cy="0"/>
          </a:xfrm>
          <a:prstGeom prst="line">
            <a:avLst/>
          </a:prstGeom>
          <a:ln cap="flat" w="47625">
            <a:solidFill>
              <a:srgbClr val="60606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0" y="6318416"/>
            <a:ext cx="18288000" cy="5512016"/>
          </a:xfrm>
          <a:custGeom>
            <a:avLst/>
            <a:gdLst/>
            <a:ahLst/>
            <a:cxnLst/>
            <a:rect r="r" b="b" t="t" l="l"/>
            <a:pathLst>
              <a:path h="5512016" w="18288000">
                <a:moveTo>
                  <a:pt x="0" y="0"/>
                </a:moveTo>
                <a:lnTo>
                  <a:pt x="18288000" y="0"/>
                </a:lnTo>
                <a:lnTo>
                  <a:pt x="18288000" y="5512016"/>
                </a:lnTo>
                <a:lnTo>
                  <a:pt x="0" y="55120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7066483">
            <a:off x="-2384262" y="260939"/>
            <a:ext cx="6088405" cy="3204023"/>
          </a:xfrm>
          <a:custGeom>
            <a:avLst/>
            <a:gdLst/>
            <a:ahLst/>
            <a:cxnLst/>
            <a:rect r="r" b="b" t="t" l="l"/>
            <a:pathLst>
              <a:path h="3204023" w="6088405">
                <a:moveTo>
                  <a:pt x="0" y="0"/>
                </a:moveTo>
                <a:lnTo>
                  <a:pt x="6088404" y="0"/>
                </a:lnTo>
                <a:lnTo>
                  <a:pt x="6088404" y="3204023"/>
                </a:lnTo>
                <a:lnTo>
                  <a:pt x="0" y="32040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14060021" y="0"/>
            <a:ext cx="4227979" cy="2224974"/>
          </a:xfrm>
          <a:custGeom>
            <a:avLst/>
            <a:gdLst/>
            <a:ahLst/>
            <a:cxnLst/>
            <a:rect r="r" b="b" t="t" l="l"/>
            <a:pathLst>
              <a:path h="2224974" w="4227979">
                <a:moveTo>
                  <a:pt x="0" y="0"/>
                </a:moveTo>
                <a:lnTo>
                  <a:pt x="4227979" y="0"/>
                </a:lnTo>
                <a:lnTo>
                  <a:pt x="4227979" y="2224974"/>
                </a:lnTo>
                <a:lnTo>
                  <a:pt x="0" y="22249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131019" y="581165"/>
            <a:ext cx="10025963" cy="4721786"/>
          </a:xfrm>
          <a:custGeom>
            <a:avLst/>
            <a:gdLst/>
            <a:ahLst/>
            <a:cxnLst/>
            <a:rect r="r" b="b" t="t" l="l"/>
            <a:pathLst>
              <a:path h="4721786" w="10025963">
                <a:moveTo>
                  <a:pt x="0" y="0"/>
                </a:moveTo>
                <a:lnTo>
                  <a:pt x="10025962" y="0"/>
                </a:lnTo>
                <a:lnTo>
                  <a:pt x="10025962" y="4721786"/>
                </a:lnTo>
                <a:lnTo>
                  <a:pt x="0" y="47217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56440" r="0" b="-55893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975105" y="6298139"/>
            <a:ext cx="12337790" cy="945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55"/>
              </a:lnSpc>
            </a:pPr>
            <a:r>
              <a:rPr lang="en-US" b="true" sz="5539" spc="1107">
                <a:solidFill>
                  <a:srgbClr val="1D1D1F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TRANSITION PAGE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14193637" y="5640786"/>
            <a:ext cx="6088405" cy="3204023"/>
          </a:xfrm>
          <a:custGeom>
            <a:avLst/>
            <a:gdLst/>
            <a:ahLst/>
            <a:cxnLst/>
            <a:rect r="r" b="b" t="t" l="l"/>
            <a:pathLst>
              <a:path h="3204023" w="6088405">
                <a:moveTo>
                  <a:pt x="0" y="0"/>
                </a:moveTo>
                <a:lnTo>
                  <a:pt x="6088404" y="0"/>
                </a:lnTo>
                <a:lnTo>
                  <a:pt x="6088404" y="3204023"/>
                </a:lnTo>
                <a:lnTo>
                  <a:pt x="0" y="32040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5400000">
            <a:off x="14377841" y="1385013"/>
            <a:ext cx="5847023" cy="3076996"/>
          </a:xfrm>
          <a:custGeom>
            <a:avLst/>
            <a:gdLst/>
            <a:ahLst/>
            <a:cxnLst/>
            <a:rect r="r" b="b" t="t" l="l"/>
            <a:pathLst>
              <a:path h="3076996" w="5847023">
                <a:moveTo>
                  <a:pt x="0" y="3076996"/>
                </a:moveTo>
                <a:lnTo>
                  <a:pt x="5847023" y="3076996"/>
                </a:lnTo>
                <a:lnTo>
                  <a:pt x="5847023" y="0"/>
                </a:lnTo>
                <a:lnTo>
                  <a:pt x="0" y="0"/>
                </a:lnTo>
                <a:lnTo>
                  <a:pt x="0" y="3076996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4" id="4"/>
          <p:cNvSpPr/>
          <p:nvPr/>
        </p:nvSpPr>
        <p:spPr>
          <a:xfrm flipV="true">
            <a:off x="10172791" y="1536337"/>
            <a:ext cx="4513" cy="7742275"/>
          </a:xfrm>
          <a:prstGeom prst="line">
            <a:avLst/>
          </a:prstGeom>
          <a:ln cap="flat" w="95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1028700" y="515319"/>
            <a:ext cx="10684900" cy="969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745"/>
              </a:lnSpc>
              <a:spcBef>
                <a:spcPct val="0"/>
              </a:spcBef>
            </a:pPr>
            <a:r>
              <a:rPr lang="en-US" b="true" sz="6004">
                <a:solidFill>
                  <a:srgbClr val="00853F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Title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14193637" y="5640786"/>
            <a:ext cx="6088405" cy="3204023"/>
          </a:xfrm>
          <a:custGeom>
            <a:avLst/>
            <a:gdLst/>
            <a:ahLst/>
            <a:cxnLst/>
            <a:rect r="r" b="b" t="t" l="l"/>
            <a:pathLst>
              <a:path h="3204023" w="6088405">
                <a:moveTo>
                  <a:pt x="0" y="0"/>
                </a:moveTo>
                <a:lnTo>
                  <a:pt x="6088404" y="0"/>
                </a:lnTo>
                <a:lnTo>
                  <a:pt x="6088404" y="3204023"/>
                </a:lnTo>
                <a:lnTo>
                  <a:pt x="0" y="32040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5400000">
            <a:off x="14377841" y="1385013"/>
            <a:ext cx="5847023" cy="3076996"/>
          </a:xfrm>
          <a:custGeom>
            <a:avLst/>
            <a:gdLst/>
            <a:ahLst/>
            <a:cxnLst/>
            <a:rect r="r" b="b" t="t" l="l"/>
            <a:pathLst>
              <a:path h="3076996" w="5847023">
                <a:moveTo>
                  <a:pt x="0" y="3076996"/>
                </a:moveTo>
                <a:lnTo>
                  <a:pt x="5847023" y="3076996"/>
                </a:lnTo>
                <a:lnTo>
                  <a:pt x="5847023" y="0"/>
                </a:lnTo>
                <a:lnTo>
                  <a:pt x="0" y="0"/>
                </a:lnTo>
                <a:lnTo>
                  <a:pt x="0" y="3076996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515319"/>
            <a:ext cx="10684900" cy="969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745"/>
              </a:lnSpc>
              <a:spcBef>
                <a:spcPct val="0"/>
              </a:spcBef>
            </a:pPr>
            <a:r>
              <a:rPr lang="en-US" b="true" sz="6004">
                <a:solidFill>
                  <a:srgbClr val="00853F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Title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DAHTOemvNdc</dc:identifier>
  <dcterms:modified xsi:type="dcterms:W3CDTF">2011-08-01T06:04:30Z</dcterms:modified>
  <cp:revision>1</cp:revision>
  <dc:title>KCC PPT Template 2</dc:title>
</cp:coreProperties>
</file>