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</p:sldIdLst>
  <p:sldSz cx="18288000" cy="10287000"/>
  <p:notesSz cx="6858000" cy="9144000"/>
  <p:embeddedFontLst>
    <p:embeddedFont>
      <p:font typeface="League Spartan" charset="1" panose="00000800000000000000"/>
      <p:regular r:id="rId12"/>
    </p:embeddedFont>
    <p:embeddedFont>
      <p:font typeface="Open Sans Bold" charset="1" panose="00000000000000000000"/>
      <p:regular r:id="rId13"/>
    </p:embeddedFont>
    <p:embeddedFont>
      <p:font typeface="Neo Sans Std Bold" charset="1" panose="020B0804030504040204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Relationship Id="rId7" Target="../media/image6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.png" Type="http://schemas.openxmlformats.org/officeDocument/2006/relationships/image"/><Relationship Id="rId5" Target="../media/image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02380" y="5563200"/>
            <a:ext cx="12683240" cy="962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437"/>
              </a:lnSpc>
            </a:pPr>
            <a:r>
              <a:rPr lang="en-US" sz="6700" spc="368">
                <a:solidFill>
                  <a:srgbClr val="00853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TITLE</a:t>
            </a:r>
          </a:p>
        </p:txBody>
      </p:sp>
      <p:sp>
        <p:nvSpPr>
          <p:cNvPr name="Freeform 4" id="4"/>
          <p:cNvSpPr/>
          <p:nvPr/>
        </p:nvSpPr>
        <p:spPr>
          <a:xfrm flipH="true" flipV="true" rot="5400000">
            <a:off x="11955470" y="3954470"/>
            <a:ext cx="8464534" cy="4200525"/>
          </a:xfrm>
          <a:custGeom>
            <a:avLst/>
            <a:gdLst/>
            <a:ahLst/>
            <a:cxnLst/>
            <a:rect r="r" b="b" t="t" l="l"/>
            <a:pathLst>
              <a:path h="4200525" w="8464534">
                <a:moveTo>
                  <a:pt x="8464535" y="4200525"/>
                </a:moveTo>
                <a:lnTo>
                  <a:pt x="0" y="4200525"/>
                </a:lnTo>
                <a:lnTo>
                  <a:pt x="0" y="0"/>
                </a:lnTo>
                <a:lnTo>
                  <a:pt x="8464535" y="0"/>
                </a:lnTo>
                <a:lnTo>
                  <a:pt x="8464535" y="4200525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5400000">
            <a:off x="-2125471" y="2129237"/>
            <a:ext cx="8453547" cy="4195073"/>
          </a:xfrm>
          <a:custGeom>
            <a:avLst/>
            <a:gdLst/>
            <a:ahLst/>
            <a:cxnLst/>
            <a:rect r="r" b="b" t="t" l="l"/>
            <a:pathLst>
              <a:path h="4195073" w="8453547">
                <a:moveTo>
                  <a:pt x="0" y="0"/>
                </a:moveTo>
                <a:lnTo>
                  <a:pt x="8453547" y="0"/>
                </a:lnTo>
                <a:lnTo>
                  <a:pt x="8453547" y="4195073"/>
                </a:lnTo>
                <a:lnTo>
                  <a:pt x="0" y="41950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5400000">
            <a:off x="-230652" y="8646074"/>
            <a:ext cx="3750688" cy="3281852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CB83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-5400000">
            <a:off x="14771730" y="-1640926"/>
            <a:ext cx="3750688" cy="3281852"/>
            <a:chOff x="0" y="0"/>
            <a:chExt cx="812800" cy="7112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CB83F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5259898" y="483985"/>
            <a:ext cx="7768205" cy="4123093"/>
          </a:xfrm>
          <a:custGeom>
            <a:avLst/>
            <a:gdLst/>
            <a:ahLst/>
            <a:cxnLst/>
            <a:rect r="r" b="b" t="t" l="l"/>
            <a:pathLst>
              <a:path h="4123093" w="7768205">
                <a:moveTo>
                  <a:pt x="0" y="0"/>
                </a:moveTo>
                <a:lnTo>
                  <a:pt x="7768204" y="0"/>
                </a:lnTo>
                <a:lnTo>
                  <a:pt x="7768204" y="4123093"/>
                </a:lnTo>
                <a:lnTo>
                  <a:pt x="0" y="412309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0441" r="-4593" b="-46620"/>
            </a:stretch>
          </a:blipFill>
        </p:spPr>
      </p:sp>
      <p:sp>
        <p:nvSpPr>
          <p:cNvPr name="TextBox 13" id="13"/>
          <p:cNvSpPr txBox="true"/>
          <p:nvPr/>
        </p:nvSpPr>
        <p:spPr>
          <a:xfrm rot="0">
            <a:off x="5806494" y="9722070"/>
            <a:ext cx="6675013" cy="3737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7"/>
              </a:lnSpc>
            </a:pPr>
            <a:r>
              <a:rPr lang="en-US" sz="2700" spc="148">
                <a:solidFill>
                  <a:srgbClr val="00853F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WWW.TENOCAREERCENTER.COM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020273" y="0"/>
            <a:ext cx="15107748" cy="2198296"/>
            <a:chOff x="0" y="0"/>
            <a:chExt cx="7067337" cy="102835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067337" cy="1028353"/>
            </a:xfrm>
            <a:custGeom>
              <a:avLst/>
              <a:gdLst/>
              <a:ahLst/>
              <a:cxnLst/>
              <a:rect r="r" b="b" t="t" l="l"/>
              <a:pathLst>
                <a:path h="1028353" w="7067337">
                  <a:moveTo>
                    <a:pt x="203200" y="0"/>
                  </a:moveTo>
                  <a:lnTo>
                    <a:pt x="7067337" y="0"/>
                  </a:lnTo>
                  <a:lnTo>
                    <a:pt x="6864137" y="1028353"/>
                  </a:lnTo>
                  <a:lnTo>
                    <a:pt x="0" y="1028353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BD047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66675"/>
              <a:ext cx="6864137" cy="109502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true" rot="5400000">
            <a:off x="12886635" y="3910129"/>
            <a:ext cx="8464534" cy="4200525"/>
          </a:xfrm>
          <a:custGeom>
            <a:avLst/>
            <a:gdLst/>
            <a:ahLst/>
            <a:cxnLst/>
            <a:rect r="r" b="b" t="t" l="l"/>
            <a:pathLst>
              <a:path h="4200525" w="8464534">
                <a:moveTo>
                  <a:pt x="8464534" y="4200525"/>
                </a:moveTo>
                <a:lnTo>
                  <a:pt x="0" y="4200525"/>
                </a:lnTo>
                <a:lnTo>
                  <a:pt x="0" y="0"/>
                </a:lnTo>
                <a:lnTo>
                  <a:pt x="8464534" y="0"/>
                </a:lnTo>
                <a:lnTo>
                  <a:pt x="8464534" y="42005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-5400000">
            <a:off x="14771730" y="-1640926"/>
            <a:ext cx="3750688" cy="3281852"/>
            <a:chOff x="0" y="0"/>
            <a:chExt cx="812800" cy="711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CB83F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312830" y="488298"/>
            <a:ext cx="13281972" cy="1164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94"/>
              </a:lnSpc>
            </a:pPr>
            <a:r>
              <a:rPr lang="en-US" sz="7303" spc="167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Title</a:t>
            </a:r>
          </a:p>
        </p:txBody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249471" y="-293496"/>
            <a:ext cx="5794645" cy="10798032"/>
            <a:chOff x="0" y="0"/>
            <a:chExt cx="1526162" cy="284392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26162" cy="2843926"/>
            </a:xfrm>
            <a:custGeom>
              <a:avLst/>
              <a:gdLst/>
              <a:ahLst/>
              <a:cxnLst/>
              <a:rect r="r" b="b" t="t" l="l"/>
              <a:pathLst>
                <a:path h="2843926" w="1526162">
                  <a:moveTo>
                    <a:pt x="0" y="0"/>
                  </a:moveTo>
                  <a:lnTo>
                    <a:pt x="1526162" y="0"/>
                  </a:lnTo>
                  <a:lnTo>
                    <a:pt x="1526162" y="2843926"/>
                  </a:lnTo>
                  <a:lnTo>
                    <a:pt x="0" y="2843926"/>
                  </a:lnTo>
                  <a:close/>
                </a:path>
              </a:pathLst>
            </a:custGeom>
            <a:solidFill>
              <a:srgbClr val="6A9BD2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1526162" cy="29106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83614" y="4735595"/>
            <a:ext cx="5128473" cy="1377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115"/>
              </a:lnSpc>
            </a:pPr>
            <a:r>
              <a:rPr lang="en-US" sz="8550" b="true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Title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5857439" y="1102471"/>
            <a:ext cx="5523219" cy="2533849"/>
            <a:chOff x="0" y="0"/>
            <a:chExt cx="1232536" cy="56544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32536" cy="565442"/>
            </a:xfrm>
            <a:custGeom>
              <a:avLst/>
              <a:gdLst/>
              <a:ahLst/>
              <a:cxnLst/>
              <a:rect r="r" b="b" t="t" l="l"/>
              <a:pathLst>
                <a:path h="565442" w="1232536">
                  <a:moveTo>
                    <a:pt x="0" y="0"/>
                  </a:moveTo>
                  <a:lnTo>
                    <a:pt x="1232536" y="0"/>
                  </a:lnTo>
                  <a:lnTo>
                    <a:pt x="1232536" y="565442"/>
                  </a:lnTo>
                  <a:lnTo>
                    <a:pt x="0" y="565442"/>
                  </a:lnTo>
                  <a:close/>
                </a:path>
              </a:pathLst>
            </a:custGeom>
            <a:solidFill>
              <a:srgbClr val="ABD047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66675"/>
              <a:ext cx="1232536" cy="632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5857439" y="3997943"/>
            <a:ext cx="5523219" cy="2533849"/>
            <a:chOff x="0" y="0"/>
            <a:chExt cx="1232536" cy="56544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32536" cy="565442"/>
            </a:xfrm>
            <a:custGeom>
              <a:avLst/>
              <a:gdLst/>
              <a:ahLst/>
              <a:cxnLst/>
              <a:rect r="r" b="b" t="t" l="l"/>
              <a:pathLst>
                <a:path h="565442" w="1232536">
                  <a:moveTo>
                    <a:pt x="0" y="0"/>
                  </a:moveTo>
                  <a:lnTo>
                    <a:pt x="1232536" y="0"/>
                  </a:lnTo>
                  <a:lnTo>
                    <a:pt x="1232536" y="565442"/>
                  </a:lnTo>
                  <a:lnTo>
                    <a:pt x="0" y="565442"/>
                  </a:lnTo>
                  <a:close/>
                </a:path>
              </a:pathLst>
            </a:custGeom>
            <a:solidFill>
              <a:srgbClr val="365679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66675"/>
              <a:ext cx="1232536" cy="632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989056" y="1102471"/>
            <a:ext cx="5523219" cy="2533849"/>
            <a:chOff x="0" y="0"/>
            <a:chExt cx="1232536" cy="56544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32536" cy="565442"/>
            </a:xfrm>
            <a:custGeom>
              <a:avLst/>
              <a:gdLst/>
              <a:ahLst/>
              <a:cxnLst/>
              <a:rect r="r" b="b" t="t" l="l"/>
              <a:pathLst>
                <a:path h="565442" w="1232536">
                  <a:moveTo>
                    <a:pt x="0" y="0"/>
                  </a:moveTo>
                  <a:lnTo>
                    <a:pt x="1232536" y="0"/>
                  </a:lnTo>
                  <a:lnTo>
                    <a:pt x="1232536" y="565442"/>
                  </a:lnTo>
                  <a:lnTo>
                    <a:pt x="0" y="565442"/>
                  </a:lnTo>
                  <a:close/>
                </a:path>
              </a:pathLst>
            </a:custGeom>
            <a:solidFill>
              <a:srgbClr val="FF914D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66675"/>
              <a:ext cx="1232536" cy="632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5857439" y="6836592"/>
            <a:ext cx="11654836" cy="2146913"/>
            <a:chOff x="0" y="0"/>
            <a:chExt cx="3069586" cy="56544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3069586" cy="565442"/>
            </a:xfrm>
            <a:custGeom>
              <a:avLst/>
              <a:gdLst/>
              <a:ahLst/>
              <a:cxnLst/>
              <a:rect r="r" b="b" t="t" l="l"/>
              <a:pathLst>
                <a:path h="565442" w="3069586">
                  <a:moveTo>
                    <a:pt x="0" y="0"/>
                  </a:moveTo>
                  <a:lnTo>
                    <a:pt x="3069586" y="0"/>
                  </a:lnTo>
                  <a:lnTo>
                    <a:pt x="3069586" y="565442"/>
                  </a:lnTo>
                  <a:lnTo>
                    <a:pt x="0" y="565442"/>
                  </a:lnTo>
                  <a:close/>
                </a:path>
              </a:pathLst>
            </a:custGeom>
            <a:solidFill>
              <a:srgbClr val="38B6FF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66675"/>
              <a:ext cx="3069586" cy="632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11989056" y="3996998"/>
            <a:ext cx="5523219" cy="2533849"/>
            <a:chOff x="0" y="0"/>
            <a:chExt cx="1232536" cy="565442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32536" cy="565442"/>
            </a:xfrm>
            <a:custGeom>
              <a:avLst/>
              <a:gdLst/>
              <a:ahLst/>
              <a:cxnLst/>
              <a:rect r="r" b="b" t="t" l="l"/>
              <a:pathLst>
                <a:path h="565442" w="1232536">
                  <a:moveTo>
                    <a:pt x="0" y="0"/>
                  </a:moveTo>
                  <a:lnTo>
                    <a:pt x="1232536" y="0"/>
                  </a:lnTo>
                  <a:lnTo>
                    <a:pt x="1232536" y="565442"/>
                  </a:lnTo>
                  <a:lnTo>
                    <a:pt x="0" y="565442"/>
                  </a:lnTo>
                  <a:close/>
                </a:path>
              </a:pathLst>
            </a:custGeom>
            <a:solidFill>
              <a:srgbClr val="A6A6A6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66675"/>
              <a:ext cx="1232536" cy="63211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184026" y="0"/>
            <a:ext cx="18071476" cy="1562447"/>
            <a:chOff x="0" y="0"/>
            <a:chExt cx="8453756" cy="730906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453756" cy="730906"/>
            </a:xfrm>
            <a:custGeom>
              <a:avLst/>
              <a:gdLst/>
              <a:ahLst/>
              <a:cxnLst/>
              <a:rect r="r" b="b" t="t" l="l"/>
              <a:pathLst>
                <a:path h="730906" w="8453756">
                  <a:moveTo>
                    <a:pt x="203200" y="0"/>
                  </a:moveTo>
                  <a:lnTo>
                    <a:pt x="8453756" y="0"/>
                  </a:lnTo>
                  <a:lnTo>
                    <a:pt x="8250556" y="730906"/>
                  </a:lnTo>
                  <a:lnTo>
                    <a:pt x="0" y="73090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6A9BD2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101600" y="-66675"/>
              <a:ext cx="8250556" cy="797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-1688621" y="0"/>
            <a:ext cx="18071476" cy="1562447"/>
            <a:chOff x="0" y="0"/>
            <a:chExt cx="8453756" cy="73090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453756" cy="730906"/>
            </a:xfrm>
            <a:custGeom>
              <a:avLst/>
              <a:gdLst/>
              <a:ahLst/>
              <a:cxnLst/>
              <a:rect r="r" b="b" t="t" l="l"/>
              <a:pathLst>
                <a:path h="730906" w="8453756">
                  <a:moveTo>
                    <a:pt x="203200" y="0"/>
                  </a:moveTo>
                  <a:lnTo>
                    <a:pt x="8453756" y="0"/>
                  </a:lnTo>
                  <a:lnTo>
                    <a:pt x="8250556" y="730906"/>
                  </a:lnTo>
                  <a:lnTo>
                    <a:pt x="0" y="73090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CB83F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101600" y="-66675"/>
              <a:ext cx="8250556" cy="797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-1020273" y="0"/>
            <a:ext cx="16956192" cy="1562447"/>
            <a:chOff x="0" y="0"/>
            <a:chExt cx="7932031" cy="73090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932031" cy="730906"/>
            </a:xfrm>
            <a:custGeom>
              <a:avLst/>
              <a:gdLst/>
              <a:ahLst/>
              <a:cxnLst/>
              <a:rect r="r" b="b" t="t" l="l"/>
              <a:pathLst>
                <a:path h="730906" w="7932031">
                  <a:moveTo>
                    <a:pt x="203200" y="0"/>
                  </a:moveTo>
                  <a:lnTo>
                    <a:pt x="7932031" y="0"/>
                  </a:lnTo>
                  <a:lnTo>
                    <a:pt x="7728831" y="730906"/>
                  </a:lnTo>
                  <a:lnTo>
                    <a:pt x="0" y="730906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ABD047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101600" y="-66675"/>
              <a:ext cx="7728831" cy="79758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272141" y="84532"/>
            <a:ext cx="15216292" cy="13321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470"/>
              </a:lnSpc>
            </a:pPr>
            <a:r>
              <a:rPr lang="en-US" sz="7284" b="true">
                <a:solidFill>
                  <a:srgbClr val="FFFFFF"/>
                </a:solidFill>
                <a:latin typeface="Neo Sans Std Bold"/>
                <a:ea typeface="Neo Sans Std Bold"/>
                <a:cs typeface="Neo Sans Std Bold"/>
                <a:sym typeface="Neo Sans Std Bold"/>
              </a:rPr>
              <a:t>Title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967029" y="2302598"/>
            <a:ext cx="3212313" cy="1034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2999" b="true">
                <a:solidFill>
                  <a:srgbClr val="FFFFFF"/>
                </a:solidFill>
                <a:latin typeface="Neo Sans Std Bold"/>
                <a:ea typeface="Neo Sans Std Bold"/>
                <a:cs typeface="Neo Sans Std Bold"/>
                <a:sym typeface="Neo Sans Std Bold"/>
              </a:rPr>
              <a:t>Financial </a:t>
            </a:r>
          </a:p>
          <a:p>
            <a:pPr algn="ctr">
              <a:lnSpc>
                <a:spcPts val="3899"/>
              </a:lnSpc>
            </a:pPr>
            <a:r>
              <a:rPr lang="en-US" sz="2999" b="true">
                <a:solidFill>
                  <a:srgbClr val="FFFFFF"/>
                </a:solidFill>
                <a:latin typeface="Neo Sans Std Bold"/>
                <a:ea typeface="Neo Sans Std Bold"/>
                <a:cs typeface="Neo Sans Std Bold"/>
                <a:sym typeface="Neo Sans Std Bold"/>
              </a:rPr>
              <a:t>Monitoring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00706" y="2306714"/>
            <a:ext cx="3669798" cy="10341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2999" b="true">
                <a:solidFill>
                  <a:srgbClr val="FFFFFF"/>
                </a:solidFill>
                <a:latin typeface="Neo Sans Std Bold"/>
                <a:ea typeface="Neo Sans Std Bold"/>
                <a:cs typeface="Neo Sans Std Bold"/>
                <a:sym typeface="Neo Sans Std Bold"/>
              </a:rPr>
              <a:t>Program/Contract </a:t>
            </a:r>
          </a:p>
          <a:p>
            <a:pPr algn="ctr">
              <a:lnSpc>
                <a:spcPts val="3899"/>
              </a:lnSpc>
            </a:pPr>
            <a:r>
              <a:rPr lang="en-US" sz="2999" b="true">
                <a:solidFill>
                  <a:srgbClr val="FFFFFF"/>
                </a:solidFill>
                <a:latin typeface="Neo Sans Std Bold"/>
                <a:ea typeface="Neo Sans Std Bold"/>
                <a:cs typeface="Neo Sans Std Bold"/>
                <a:sym typeface="Neo Sans Std Bold"/>
              </a:rPr>
              <a:t>Monitoring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091808" y="2541752"/>
            <a:ext cx="3212313" cy="540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899"/>
              </a:lnSpc>
            </a:pPr>
            <a:r>
              <a:rPr lang="en-US" sz="2999" b="true">
                <a:solidFill>
                  <a:srgbClr val="FFFFFF"/>
                </a:solidFill>
                <a:latin typeface="Neo Sans Std Bold"/>
                <a:ea typeface="Neo Sans Std Bold"/>
                <a:cs typeface="Neo Sans Std Bold"/>
                <a:sym typeface="Neo Sans Std Bold"/>
              </a:rPr>
              <a:t>File Review</a:t>
            </a:r>
          </a:p>
        </p:txBody>
      </p:sp>
      <p:sp>
        <p:nvSpPr>
          <p:cNvPr name="Freeform 15" id="15"/>
          <p:cNvSpPr/>
          <p:nvPr/>
        </p:nvSpPr>
        <p:spPr>
          <a:xfrm flipH="true" flipV="true" rot="-10800000">
            <a:off x="0" y="7507660"/>
            <a:ext cx="8464534" cy="4200525"/>
          </a:xfrm>
          <a:custGeom>
            <a:avLst/>
            <a:gdLst/>
            <a:ahLst/>
            <a:cxnLst/>
            <a:rect r="r" b="b" t="t" l="l"/>
            <a:pathLst>
              <a:path h="4200525" w="8464534">
                <a:moveTo>
                  <a:pt x="8464534" y="4200525"/>
                </a:moveTo>
                <a:lnTo>
                  <a:pt x="0" y="4200525"/>
                </a:lnTo>
                <a:lnTo>
                  <a:pt x="0" y="0"/>
                </a:lnTo>
                <a:lnTo>
                  <a:pt x="8464534" y="0"/>
                </a:lnTo>
                <a:lnTo>
                  <a:pt x="8464534" y="4200525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6" id="16"/>
          <p:cNvGrpSpPr/>
          <p:nvPr/>
        </p:nvGrpSpPr>
        <p:grpSpPr>
          <a:xfrm rot="0">
            <a:off x="7268656" y="8360324"/>
            <a:ext cx="3750688" cy="3281852"/>
            <a:chOff x="0" y="0"/>
            <a:chExt cx="812800" cy="7112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CB83F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true" flipV="false" rot="0">
            <a:off x="9674909" y="7507660"/>
            <a:ext cx="8453547" cy="4195073"/>
          </a:xfrm>
          <a:custGeom>
            <a:avLst/>
            <a:gdLst/>
            <a:ahLst/>
            <a:cxnLst/>
            <a:rect r="r" b="b" t="t" l="l"/>
            <a:pathLst>
              <a:path h="4195073" w="8453547">
                <a:moveTo>
                  <a:pt x="8453546" y="0"/>
                </a:moveTo>
                <a:lnTo>
                  <a:pt x="0" y="0"/>
                </a:lnTo>
                <a:lnTo>
                  <a:pt x="0" y="4195072"/>
                </a:lnTo>
                <a:lnTo>
                  <a:pt x="8453546" y="4195072"/>
                </a:lnTo>
                <a:lnTo>
                  <a:pt x="845354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3F6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8121910"/>
            <a:ext cx="1561538" cy="2165090"/>
          </a:xfrm>
          <a:custGeom>
            <a:avLst/>
            <a:gdLst/>
            <a:ahLst/>
            <a:cxnLst/>
            <a:rect r="r" b="b" t="t" l="l"/>
            <a:pathLst>
              <a:path h="2165090" w="1561538">
                <a:moveTo>
                  <a:pt x="0" y="0"/>
                </a:moveTo>
                <a:lnTo>
                  <a:pt x="1561538" y="0"/>
                </a:lnTo>
                <a:lnTo>
                  <a:pt x="1561538" y="2165090"/>
                </a:lnTo>
                <a:lnTo>
                  <a:pt x="0" y="21650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32778" y="549352"/>
            <a:ext cx="17422444" cy="11028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800"/>
              </a:lnSpc>
            </a:pPr>
            <a:r>
              <a:rPr lang="en-US" sz="6000" b="true">
                <a:solidFill>
                  <a:srgbClr val="6D6E5C"/>
                </a:solidFill>
                <a:latin typeface="Neo Sans Std Bold"/>
                <a:ea typeface="Neo Sans Std Bold"/>
                <a:cs typeface="Neo Sans Std Bold"/>
                <a:sym typeface="Neo Sans Std Bold"/>
              </a:rPr>
              <a:t>Title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0800000">
            <a:off x="16055048" y="-134345"/>
            <a:ext cx="2408505" cy="3339418"/>
          </a:xfrm>
          <a:custGeom>
            <a:avLst/>
            <a:gdLst/>
            <a:ahLst/>
            <a:cxnLst/>
            <a:rect r="r" b="b" t="t" l="l"/>
            <a:pathLst>
              <a:path h="3339418" w="2408505">
                <a:moveTo>
                  <a:pt x="0" y="0"/>
                </a:moveTo>
                <a:lnTo>
                  <a:pt x="2408504" y="0"/>
                </a:lnTo>
                <a:lnTo>
                  <a:pt x="2408504" y="3339418"/>
                </a:lnTo>
                <a:lnTo>
                  <a:pt x="0" y="333941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true" flipV="false" rot="-10800000">
            <a:off x="-175552" y="-134345"/>
            <a:ext cx="2408505" cy="3339418"/>
          </a:xfrm>
          <a:custGeom>
            <a:avLst/>
            <a:gdLst/>
            <a:ahLst/>
            <a:cxnLst/>
            <a:rect r="r" b="b" t="t" l="l"/>
            <a:pathLst>
              <a:path h="3339418" w="2408505">
                <a:moveTo>
                  <a:pt x="2408504" y="0"/>
                </a:moveTo>
                <a:lnTo>
                  <a:pt x="0" y="0"/>
                </a:lnTo>
                <a:lnTo>
                  <a:pt x="0" y="3339418"/>
                </a:lnTo>
                <a:lnTo>
                  <a:pt x="2408504" y="3339418"/>
                </a:lnTo>
                <a:lnTo>
                  <a:pt x="2408504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0">
            <a:off x="16726462" y="8121910"/>
            <a:ext cx="1561538" cy="2165090"/>
          </a:xfrm>
          <a:custGeom>
            <a:avLst/>
            <a:gdLst/>
            <a:ahLst/>
            <a:cxnLst/>
            <a:rect r="r" b="b" t="t" l="l"/>
            <a:pathLst>
              <a:path h="2165090" w="1561538">
                <a:moveTo>
                  <a:pt x="1561538" y="0"/>
                </a:moveTo>
                <a:lnTo>
                  <a:pt x="0" y="0"/>
                </a:lnTo>
                <a:lnTo>
                  <a:pt x="0" y="2165090"/>
                </a:lnTo>
                <a:lnTo>
                  <a:pt x="1561538" y="2165090"/>
                </a:lnTo>
                <a:lnTo>
                  <a:pt x="156153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2883216" y="285973"/>
            <a:ext cx="4248254" cy="2824033"/>
          </a:xfrm>
          <a:custGeom>
            <a:avLst/>
            <a:gdLst/>
            <a:ahLst/>
            <a:cxnLst/>
            <a:rect r="r" b="b" t="t" l="l"/>
            <a:pathLst>
              <a:path h="2824033" w="4248254">
                <a:moveTo>
                  <a:pt x="0" y="0"/>
                </a:moveTo>
                <a:lnTo>
                  <a:pt x="4248254" y="0"/>
                </a:lnTo>
                <a:lnTo>
                  <a:pt x="4248254" y="2824033"/>
                </a:lnTo>
                <a:lnTo>
                  <a:pt x="0" y="282403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906" t="-31927" r="-4197" b="-2919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645715" y="0"/>
            <a:ext cx="1847701" cy="10287000"/>
            <a:chOff x="0" y="0"/>
            <a:chExt cx="486637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6637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6637">
                  <a:moveTo>
                    <a:pt x="0" y="0"/>
                  </a:moveTo>
                  <a:lnTo>
                    <a:pt x="486637" y="0"/>
                  </a:lnTo>
                  <a:lnTo>
                    <a:pt x="486637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CB83F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486637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324117" y="0"/>
            <a:ext cx="1381370" cy="10287000"/>
            <a:chOff x="0" y="0"/>
            <a:chExt cx="363818" cy="2709333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363818" cy="2709333"/>
            </a:xfrm>
            <a:custGeom>
              <a:avLst/>
              <a:gdLst/>
              <a:ahLst/>
              <a:cxnLst/>
              <a:rect r="r" b="b" t="t" l="l"/>
              <a:pathLst>
                <a:path h="2709333" w="363818">
                  <a:moveTo>
                    <a:pt x="0" y="0"/>
                  </a:moveTo>
                  <a:lnTo>
                    <a:pt x="363818" y="0"/>
                  </a:lnTo>
                  <a:lnTo>
                    <a:pt x="363818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6A9BD2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363818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0" y="0"/>
            <a:ext cx="860490" cy="10287000"/>
            <a:chOff x="0" y="0"/>
            <a:chExt cx="226631" cy="270933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226631" cy="2709333"/>
            </a:xfrm>
            <a:custGeom>
              <a:avLst/>
              <a:gdLst/>
              <a:ahLst/>
              <a:cxnLst/>
              <a:rect r="r" b="b" t="t" l="l"/>
              <a:pathLst>
                <a:path h="2709333" w="226631">
                  <a:moveTo>
                    <a:pt x="0" y="0"/>
                  </a:moveTo>
                  <a:lnTo>
                    <a:pt x="226631" y="0"/>
                  </a:lnTo>
                  <a:lnTo>
                    <a:pt x="22663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ABD047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47625"/>
              <a:ext cx="226631" cy="27569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-2094074">
            <a:off x="16218618" y="114372"/>
            <a:ext cx="3311802" cy="2897827"/>
            <a:chOff x="0" y="0"/>
            <a:chExt cx="812800" cy="7112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711200"/>
            </a:xfrm>
            <a:custGeom>
              <a:avLst/>
              <a:gdLst/>
              <a:ahLst/>
              <a:cxnLst/>
              <a:rect r="r" b="b" t="t" l="l"/>
              <a:pathLst>
                <a:path h="711200" w="812800">
                  <a:moveTo>
                    <a:pt x="406400" y="0"/>
                  </a:moveTo>
                  <a:lnTo>
                    <a:pt x="812800" y="711200"/>
                  </a:lnTo>
                  <a:lnTo>
                    <a:pt x="0" y="711200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FCB83F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127000" y="263525"/>
              <a:ext cx="558800" cy="39687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19"/>
                </a:lnSpc>
              </a:pPr>
            </a:p>
          </p:txBody>
        </p:sp>
      </p:grpSp>
      <p:sp>
        <p:nvSpPr>
          <p:cNvPr name="Freeform 15" id="15"/>
          <p:cNvSpPr/>
          <p:nvPr/>
        </p:nvSpPr>
        <p:spPr>
          <a:xfrm flipH="true" flipV="false" rot="-8027188">
            <a:off x="13884807" y="-40485"/>
            <a:ext cx="7464357" cy="3704187"/>
          </a:xfrm>
          <a:custGeom>
            <a:avLst/>
            <a:gdLst/>
            <a:ahLst/>
            <a:cxnLst/>
            <a:rect r="r" b="b" t="t" l="l"/>
            <a:pathLst>
              <a:path h="3704187" w="7464357">
                <a:moveTo>
                  <a:pt x="7464357" y="0"/>
                </a:moveTo>
                <a:lnTo>
                  <a:pt x="0" y="0"/>
                </a:lnTo>
                <a:lnTo>
                  <a:pt x="0" y="3704188"/>
                </a:lnTo>
                <a:lnTo>
                  <a:pt x="7464357" y="3704188"/>
                </a:lnTo>
                <a:lnTo>
                  <a:pt x="7464357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DAHTOWt66ZY</dc:identifier>
  <dcterms:modified xsi:type="dcterms:W3CDTF">2011-08-01T06:04:30Z</dcterms:modified>
  <cp:revision>1</cp:revision>
  <dc:title>KCC-PPT Template 1</dc:title>
</cp:coreProperties>
</file>