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Helvetica Bold" charset="1" panose="020B0704020202030204"/>
      <p:regular r:id="rId16"/>
    </p:embeddedFont>
    <p:embeddedFont>
      <p:font typeface="Helvetica" charset="1" panose="020B05040202020202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3438352"/>
          </a:xfrm>
          <a:prstGeom prst="rect">
            <a:avLst/>
          </a:prstGeom>
          <a:solidFill>
            <a:srgbClr val="8DC63F"/>
          </a:solidFill>
        </p:spPr>
      </p:sp>
      <p:sp>
        <p:nvSpPr>
          <p:cNvPr name="AutoShape 3" id="3"/>
          <p:cNvSpPr/>
          <p:nvPr/>
        </p:nvSpPr>
        <p:spPr>
          <a:xfrm rot="0">
            <a:off x="0" y="3421602"/>
            <a:ext cx="637052" cy="3438352"/>
          </a:xfrm>
          <a:prstGeom prst="rect">
            <a:avLst/>
          </a:prstGeom>
          <a:solidFill>
            <a:srgbClr val="F8971D"/>
          </a:solidFill>
        </p:spPr>
      </p:sp>
      <p:sp>
        <p:nvSpPr>
          <p:cNvPr name="AutoShape 4" id="4"/>
          <p:cNvSpPr/>
          <p:nvPr/>
        </p:nvSpPr>
        <p:spPr>
          <a:xfrm rot="0">
            <a:off x="0" y="6859955"/>
            <a:ext cx="637052" cy="3438352"/>
          </a:xfrm>
          <a:prstGeom prst="rect">
            <a:avLst/>
          </a:prstGeom>
          <a:solidFill>
            <a:srgbClr val="2A87C6"/>
          </a:solidFill>
        </p:spPr>
      </p:sp>
      <p:sp>
        <p:nvSpPr>
          <p:cNvPr name="Freeform 5" id="5"/>
          <p:cNvSpPr/>
          <p:nvPr/>
        </p:nvSpPr>
        <p:spPr>
          <a:xfrm flipH="false" flipV="false" rot="0">
            <a:off x="13645002" y="7183081"/>
            <a:ext cx="4128766" cy="2792100"/>
          </a:xfrm>
          <a:custGeom>
            <a:avLst/>
            <a:gdLst/>
            <a:ahLst/>
            <a:cxnLst/>
            <a:rect r="r" b="b" t="t" l="l"/>
            <a:pathLst>
              <a:path h="2792100" w="4128766">
                <a:moveTo>
                  <a:pt x="0" y="0"/>
                </a:moveTo>
                <a:lnTo>
                  <a:pt x="4128766" y="0"/>
                </a:lnTo>
                <a:lnTo>
                  <a:pt x="4128766" y="2792100"/>
                </a:lnTo>
                <a:lnTo>
                  <a:pt x="0" y="2792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275" t="-30409" r="-3665" b="-29205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327140" y="1215923"/>
            <a:ext cx="12583029" cy="1809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125"/>
              </a:lnSpc>
            </a:pPr>
            <a:r>
              <a:rPr lang="en-US" sz="12500" b="true">
                <a:solidFill>
                  <a:srgbClr val="00853F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06357A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8DC63F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60146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F8971D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2A87C6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00853F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9C0059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A4D7F4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D31245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637052" cy="10287000"/>
          </a:xfrm>
          <a:prstGeom prst="rect">
            <a:avLst/>
          </a:prstGeom>
          <a:solidFill>
            <a:srgbClr val="FFF797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1268544" y="869918"/>
            <a:ext cx="6983422" cy="109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14"/>
              </a:lnSpc>
            </a:pPr>
            <a:r>
              <a:rPr lang="en-US" sz="7537" b="true">
                <a:solidFill>
                  <a:srgbClr val="767662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Title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68544" y="2145677"/>
            <a:ext cx="6983422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3999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Description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DAGZMRpmYr8</dc:identifier>
  <dcterms:modified xsi:type="dcterms:W3CDTF">2011-08-01T06:04:30Z</dcterms:modified>
  <cp:revision>1</cp:revision>
  <dc:title>KCC- Template 1</dc:title>
</cp:coreProperties>
</file>