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6" r:id="rId1"/>
  </p:sldMasterIdLst>
  <p:notesMasterIdLst>
    <p:notesMasterId r:id="rId12"/>
  </p:notesMasterIdLst>
  <p:sldIdLst>
    <p:sldId id="256" r:id="rId2"/>
    <p:sldId id="268" r:id="rId3"/>
    <p:sldId id="263" r:id="rId4"/>
    <p:sldId id="269" r:id="rId5"/>
    <p:sldId id="257" r:id="rId6"/>
    <p:sldId id="258" r:id="rId7"/>
    <p:sldId id="267" r:id="rId8"/>
    <p:sldId id="270" r:id="rId9"/>
    <p:sldId id="271"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8" d="100"/>
          <a:sy n="108" d="100"/>
        </p:scale>
        <p:origin x="65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A2956A-0442-44B1-9C7D-B7821DFA3CFC}" type="datetimeFigureOut">
              <a:rPr lang="en-US" smtClean="0"/>
              <a:t>6/30/2022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8445AF-6539-4A7D-80DB-23B5C3C25A42}" type="slidenum">
              <a:rPr lang="en-US" smtClean="0"/>
              <a:t>‹#›</a:t>
            </a:fld>
            <a:endParaRPr lang="en-US"/>
          </a:p>
        </p:txBody>
      </p:sp>
    </p:spTree>
    <p:extLst>
      <p:ext uri="{BB962C8B-B14F-4D97-AF65-F5344CB8AC3E}">
        <p14:creationId xmlns:p14="http://schemas.microsoft.com/office/powerpoint/2010/main" val="3779713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These skills are considered soft skills and are key to setting yourself apart. Soft skills are the most valuable because they are skills you can use in any career and relate to how you handle situations and work with others. </a:t>
            </a:r>
          </a:p>
          <a:p>
            <a:endParaRPr lang="en-US" dirty="0"/>
          </a:p>
        </p:txBody>
      </p:sp>
      <p:sp>
        <p:nvSpPr>
          <p:cNvPr id="4" name="Slide Number Placeholder 3"/>
          <p:cNvSpPr>
            <a:spLocks noGrp="1"/>
          </p:cNvSpPr>
          <p:nvPr>
            <p:ph type="sldNum" sz="quarter" idx="5"/>
          </p:nvPr>
        </p:nvSpPr>
        <p:spPr/>
        <p:txBody>
          <a:bodyPr/>
          <a:lstStyle/>
          <a:p>
            <a:fld id="{C28445AF-6539-4A7D-80DB-23B5C3C25A42}" type="slidenum">
              <a:rPr lang="en-US" smtClean="0"/>
              <a:t>5</a:t>
            </a:fld>
            <a:endParaRPr lang="en-US"/>
          </a:p>
        </p:txBody>
      </p:sp>
    </p:spTree>
    <p:extLst>
      <p:ext uri="{BB962C8B-B14F-4D97-AF65-F5344CB8AC3E}">
        <p14:creationId xmlns:p14="http://schemas.microsoft.com/office/powerpoint/2010/main" val="1317754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FD8D84-0DF9-4EC2-9E7E-E79B8FE69F7A}"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9B831-835A-4444-A697-E0F6E53D07B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8587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FD8D84-0DF9-4EC2-9E7E-E79B8FE69F7A}"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9B831-835A-4444-A697-E0F6E53D07BC}" type="slidenum">
              <a:rPr lang="en-US" smtClean="0"/>
              <a:t>‹#›</a:t>
            </a:fld>
            <a:endParaRPr lang="en-US"/>
          </a:p>
        </p:txBody>
      </p:sp>
    </p:spTree>
    <p:extLst>
      <p:ext uri="{BB962C8B-B14F-4D97-AF65-F5344CB8AC3E}">
        <p14:creationId xmlns:p14="http://schemas.microsoft.com/office/powerpoint/2010/main" val="625135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FD8D84-0DF9-4EC2-9E7E-E79B8FE69F7A}"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9B831-835A-4444-A697-E0F6E53D07BC}" type="slidenum">
              <a:rPr lang="en-US" smtClean="0"/>
              <a:t>‹#›</a:t>
            </a:fld>
            <a:endParaRPr lang="en-US"/>
          </a:p>
        </p:txBody>
      </p:sp>
    </p:spTree>
    <p:extLst>
      <p:ext uri="{BB962C8B-B14F-4D97-AF65-F5344CB8AC3E}">
        <p14:creationId xmlns:p14="http://schemas.microsoft.com/office/powerpoint/2010/main" val="2709142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FD8D84-0DF9-4EC2-9E7E-E79B8FE69F7A}"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9B831-835A-4444-A697-E0F6E53D07BC}" type="slidenum">
              <a:rPr lang="en-US" smtClean="0"/>
              <a:t>‹#›</a:t>
            </a:fld>
            <a:endParaRPr lang="en-US"/>
          </a:p>
        </p:txBody>
      </p:sp>
    </p:spTree>
    <p:extLst>
      <p:ext uri="{BB962C8B-B14F-4D97-AF65-F5344CB8AC3E}">
        <p14:creationId xmlns:p14="http://schemas.microsoft.com/office/powerpoint/2010/main" val="1460900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FD8D84-0DF9-4EC2-9E7E-E79B8FE69F7A}"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9B831-835A-4444-A697-E0F6E53D07B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554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FD8D84-0DF9-4EC2-9E7E-E79B8FE69F7A}" type="datetimeFigureOut">
              <a:rPr lang="en-US" smtClean="0"/>
              <a:t>6/30/2022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49B831-835A-4444-A697-E0F6E53D07BC}" type="slidenum">
              <a:rPr lang="en-US" smtClean="0"/>
              <a:t>‹#›</a:t>
            </a:fld>
            <a:endParaRPr lang="en-US"/>
          </a:p>
        </p:txBody>
      </p:sp>
    </p:spTree>
    <p:extLst>
      <p:ext uri="{BB962C8B-B14F-4D97-AF65-F5344CB8AC3E}">
        <p14:creationId xmlns:p14="http://schemas.microsoft.com/office/powerpoint/2010/main" val="1831016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FD8D84-0DF9-4EC2-9E7E-E79B8FE69F7A}" type="datetimeFigureOut">
              <a:rPr lang="en-US" smtClean="0"/>
              <a:t>6/30/2022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49B831-835A-4444-A697-E0F6E53D07BC}" type="slidenum">
              <a:rPr lang="en-US" smtClean="0"/>
              <a:t>‹#›</a:t>
            </a:fld>
            <a:endParaRPr lang="en-US"/>
          </a:p>
        </p:txBody>
      </p:sp>
    </p:spTree>
    <p:extLst>
      <p:ext uri="{BB962C8B-B14F-4D97-AF65-F5344CB8AC3E}">
        <p14:creationId xmlns:p14="http://schemas.microsoft.com/office/powerpoint/2010/main" val="1254616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FD8D84-0DF9-4EC2-9E7E-E79B8FE69F7A}" type="datetimeFigureOut">
              <a:rPr lang="en-US" smtClean="0"/>
              <a:t>6/30/2022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49B831-835A-4444-A697-E0F6E53D07BC}" type="slidenum">
              <a:rPr lang="en-US" smtClean="0"/>
              <a:t>‹#›</a:t>
            </a:fld>
            <a:endParaRPr lang="en-US"/>
          </a:p>
        </p:txBody>
      </p:sp>
    </p:spTree>
    <p:extLst>
      <p:ext uri="{BB962C8B-B14F-4D97-AF65-F5344CB8AC3E}">
        <p14:creationId xmlns:p14="http://schemas.microsoft.com/office/powerpoint/2010/main" val="1290991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EFD8D84-0DF9-4EC2-9E7E-E79B8FE69F7A}" type="datetimeFigureOut">
              <a:rPr lang="en-US" smtClean="0"/>
              <a:t>6/30/2022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549B831-835A-4444-A697-E0F6E53D07BC}" type="slidenum">
              <a:rPr lang="en-US" smtClean="0"/>
              <a:t>‹#›</a:t>
            </a:fld>
            <a:endParaRPr lang="en-US"/>
          </a:p>
        </p:txBody>
      </p:sp>
    </p:spTree>
    <p:extLst>
      <p:ext uri="{BB962C8B-B14F-4D97-AF65-F5344CB8AC3E}">
        <p14:creationId xmlns:p14="http://schemas.microsoft.com/office/powerpoint/2010/main" val="2795366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EFD8D84-0DF9-4EC2-9E7E-E79B8FE69F7A}" type="datetimeFigureOut">
              <a:rPr lang="en-US" smtClean="0"/>
              <a:t>6/30/2022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549B831-835A-4444-A697-E0F6E53D07BC}" type="slidenum">
              <a:rPr lang="en-US" smtClean="0"/>
              <a:t>‹#›</a:t>
            </a:fld>
            <a:endParaRPr lang="en-US"/>
          </a:p>
        </p:txBody>
      </p:sp>
    </p:spTree>
    <p:extLst>
      <p:ext uri="{BB962C8B-B14F-4D97-AF65-F5344CB8AC3E}">
        <p14:creationId xmlns:p14="http://schemas.microsoft.com/office/powerpoint/2010/main" val="3674597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FD8D84-0DF9-4EC2-9E7E-E79B8FE69F7A}" type="datetimeFigureOut">
              <a:rPr lang="en-US" smtClean="0"/>
              <a:t>6/30/2022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49B831-835A-4444-A697-E0F6E53D07BC}" type="slidenum">
              <a:rPr lang="en-US" smtClean="0"/>
              <a:t>‹#›</a:t>
            </a:fld>
            <a:endParaRPr lang="en-US"/>
          </a:p>
        </p:txBody>
      </p:sp>
    </p:spTree>
    <p:extLst>
      <p:ext uri="{BB962C8B-B14F-4D97-AF65-F5344CB8AC3E}">
        <p14:creationId xmlns:p14="http://schemas.microsoft.com/office/powerpoint/2010/main" val="3548663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EFD8D84-0DF9-4EC2-9E7E-E79B8FE69F7A}" type="datetimeFigureOut">
              <a:rPr lang="en-US" smtClean="0"/>
              <a:t>6/30/2022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549B831-835A-4444-A697-E0F6E53D07BC}"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5675477"/>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erraticprojectjunkie.blogspot.com/2017/09/top-5-wednesday-class-is-in-session.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pxhere.com/en/photo/1442697"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DDDCF-77C6-2150-3446-B6748EA8551B}"/>
              </a:ext>
            </a:extLst>
          </p:cNvPr>
          <p:cNvSpPr>
            <a:spLocks noGrp="1"/>
          </p:cNvSpPr>
          <p:nvPr>
            <p:ph type="ctrTitle"/>
          </p:nvPr>
        </p:nvSpPr>
        <p:spPr/>
        <p:txBody>
          <a:bodyPr/>
          <a:lstStyle/>
          <a:p>
            <a:r>
              <a:rPr lang="en-US" dirty="0">
                <a:solidFill>
                  <a:schemeClr val="tx1"/>
                </a:solidFill>
                <a:latin typeface="Algerian" panose="04020705040A02060702" pitchFamily="82" charset="0"/>
              </a:rPr>
              <a:t>Workforce Success</a:t>
            </a:r>
          </a:p>
        </p:txBody>
      </p:sp>
      <p:sp>
        <p:nvSpPr>
          <p:cNvPr id="3" name="Subtitle 2">
            <a:extLst>
              <a:ext uri="{FF2B5EF4-FFF2-40B4-BE49-F238E27FC236}">
                <a16:creationId xmlns:a16="http://schemas.microsoft.com/office/drawing/2014/main" id="{55210F0F-CC89-3C52-2AE8-39B0DEE117DB}"/>
              </a:ext>
            </a:extLst>
          </p:cNvPr>
          <p:cNvSpPr>
            <a:spLocks noGrp="1"/>
          </p:cNvSpPr>
          <p:nvPr>
            <p:ph type="subTitle" idx="1"/>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By: Sarah Gallenstein</a:t>
            </a:r>
          </a:p>
        </p:txBody>
      </p:sp>
      <p:pic>
        <p:nvPicPr>
          <p:cNvPr id="5" name="Picture 4">
            <a:extLst>
              <a:ext uri="{FF2B5EF4-FFF2-40B4-BE49-F238E27FC236}">
                <a16:creationId xmlns:a16="http://schemas.microsoft.com/office/drawing/2014/main" id="{F7F9D267-7D0B-7CD4-1D39-9D6CDDDDD9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9488" y="0"/>
            <a:ext cx="2975655" cy="1719159"/>
          </a:xfrm>
          <a:prstGeom prst="rect">
            <a:avLst/>
          </a:prstGeom>
        </p:spPr>
      </p:pic>
      <p:pic>
        <p:nvPicPr>
          <p:cNvPr id="7" name="Picture 6">
            <a:extLst>
              <a:ext uri="{FF2B5EF4-FFF2-40B4-BE49-F238E27FC236}">
                <a16:creationId xmlns:a16="http://schemas.microsoft.com/office/drawing/2014/main" id="{63EDFC86-D8DB-F7CD-01EC-700D421ADC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4173" y="5264458"/>
            <a:ext cx="1624614" cy="1081825"/>
          </a:xfrm>
          <a:prstGeom prst="rect">
            <a:avLst/>
          </a:prstGeom>
        </p:spPr>
      </p:pic>
    </p:spTree>
    <p:extLst>
      <p:ext uri="{BB962C8B-B14F-4D97-AF65-F5344CB8AC3E}">
        <p14:creationId xmlns:p14="http://schemas.microsoft.com/office/powerpoint/2010/main" val="2087134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0B67A-A7F3-7E36-C42C-5F6CA7633138}"/>
              </a:ext>
            </a:extLst>
          </p:cNvPr>
          <p:cNvSpPr>
            <a:spLocks noGrp="1"/>
          </p:cNvSpPr>
          <p:nvPr>
            <p:ph type="title"/>
          </p:nvPr>
        </p:nvSpPr>
        <p:spPr/>
        <p:txBody>
          <a:bodyPr/>
          <a:lstStyle/>
          <a:p>
            <a:pPr algn="ctr"/>
            <a:r>
              <a:rPr lang="en-US" dirty="0">
                <a:solidFill>
                  <a:schemeClr val="tx1"/>
                </a:solidFill>
                <a:latin typeface="Algerian" panose="04020705040A02060702" pitchFamily="82" charset="0"/>
              </a:rPr>
              <a:t>Questions or Comments?</a:t>
            </a:r>
          </a:p>
        </p:txBody>
      </p:sp>
      <p:sp>
        <p:nvSpPr>
          <p:cNvPr id="3" name="Content Placeholder 2">
            <a:extLst>
              <a:ext uri="{FF2B5EF4-FFF2-40B4-BE49-F238E27FC236}">
                <a16:creationId xmlns:a16="http://schemas.microsoft.com/office/drawing/2014/main" id="{A3DA87EB-628A-7A95-ACBA-FD1D41D773CF}"/>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If anyone would like to discuss these tips further please reach out to me for an appointment. </a:t>
            </a:r>
          </a:p>
          <a:p>
            <a:r>
              <a:rPr lang="en-US" dirty="0">
                <a:latin typeface="Times New Roman" panose="02020603050405020304" pitchFamily="18" charset="0"/>
                <a:cs typeface="Times New Roman" panose="02020603050405020304" pitchFamily="18" charset="0"/>
              </a:rPr>
              <a:t>My office phone number is 606-564-3347, press 2, and that will connect you to Katrina, who will connect you to me.</a:t>
            </a:r>
          </a:p>
          <a:p>
            <a:r>
              <a:rPr lang="en-US" dirty="0">
                <a:latin typeface="Times New Roman" panose="02020603050405020304" pitchFamily="18" charset="0"/>
                <a:cs typeface="Times New Roman" panose="02020603050405020304" pitchFamily="18" charset="0"/>
              </a:rPr>
              <a:t>My email address is sarahg@fivco.org.</a:t>
            </a:r>
          </a:p>
        </p:txBody>
      </p:sp>
    </p:spTree>
    <p:extLst>
      <p:ext uri="{BB962C8B-B14F-4D97-AF65-F5344CB8AC3E}">
        <p14:creationId xmlns:p14="http://schemas.microsoft.com/office/powerpoint/2010/main" val="1089858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1F5CDF-FD70-8760-5378-553735A598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2278" y="2219"/>
            <a:ext cx="6578353" cy="6400800"/>
          </a:xfrm>
          <a:prstGeom prst="rect">
            <a:avLst/>
          </a:prstGeom>
        </p:spPr>
      </p:pic>
    </p:spTree>
    <p:extLst>
      <p:ext uri="{BB962C8B-B14F-4D97-AF65-F5344CB8AC3E}">
        <p14:creationId xmlns:p14="http://schemas.microsoft.com/office/powerpoint/2010/main" val="1213461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59F8D9-8567-0C67-0C34-ED79F497CB42}"/>
              </a:ext>
            </a:extLst>
          </p:cNvPr>
          <p:cNvSpPr>
            <a:spLocks noGrp="1"/>
          </p:cNvSpPr>
          <p:nvPr>
            <p:ph idx="1"/>
          </p:nvPr>
        </p:nvSpPr>
        <p:spPr>
          <a:xfrm>
            <a:off x="1047925" y="1867570"/>
            <a:ext cx="10515600" cy="4351338"/>
          </a:xfrm>
        </p:spPr>
        <p:txBody>
          <a:bodyPr>
            <a:normAutofit/>
          </a:bodyPr>
          <a:lstStyle/>
          <a:p>
            <a:r>
              <a:rPr lang="en-US" sz="3200" dirty="0">
                <a:latin typeface="Times New Roman" panose="02020603050405020304" pitchFamily="18" charset="0"/>
                <a:cs typeface="Times New Roman" panose="02020603050405020304" pitchFamily="18" charset="0"/>
              </a:rPr>
              <a:t>Today, we will be discussing what it means to succeed within the workforce. Success is something you work for and build over time.  In truth to be successful you have to be willing to input effort in yourself, your job, and be willing to enhance and develop your skills. </a:t>
            </a:r>
            <a:endParaRPr lang="en-US" sz="2800" dirty="0"/>
          </a:p>
          <a:p>
            <a:endParaRPr lang="en-US" sz="32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05CE904D-F898-D63F-F661-8FE60115D79C}"/>
              </a:ext>
            </a:extLst>
          </p:cNvPr>
          <p:cNvSpPr txBox="1"/>
          <p:nvPr/>
        </p:nvSpPr>
        <p:spPr>
          <a:xfrm>
            <a:off x="2778711" y="1088424"/>
            <a:ext cx="6338656" cy="707886"/>
          </a:xfrm>
          <a:prstGeom prst="rect">
            <a:avLst/>
          </a:prstGeom>
          <a:noFill/>
        </p:spPr>
        <p:txBody>
          <a:bodyPr wrap="square" rtlCol="0">
            <a:spAutoFit/>
          </a:bodyPr>
          <a:lstStyle/>
          <a:p>
            <a:pPr algn="ctr"/>
            <a:r>
              <a:rPr lang="en-US" sz="4000" dirty="0">
                <a:latin typeface="Algerian" panose="04020705040A02060702" pitchFamily="82" charset="0"/>
              </a:rPr>
              <a:t>How to Succeed</a:t>
            </a:r>
          </a:p>
        </p:txBody>
      </p:sp>
    </p:spTree>
    <p:extLst>
      <p:ext uri="{BB962C8B-B14F-4D97-AF65-F5344CB8AC3E}">
        <p14:creationId xmlns:p14="http://schemas.microsoft.com/office/powerpoint/2010/main" val="3457052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10AFE2-4E6B-C435-A2AB-5F3DC9222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5926" y="834502"/>
            <a:ext cx="3773010" cy="3053918"/>
          </a:xfrm>
          <a:prstGeom prst="rect">
            <a:avLst/>
          </a:prstGeom>
        </p:spPr>
      </p:pic>
      <p:pic>
        <p:nvPicPr>
          <p:cNvPr id="5" name="Picture 4">
            <a:extLst>
              <a:ext uri="{FF2B5EF4-FFF2-40B4-BE49-F238E27FC236}">
                <a16:creationId xmlns:a16="http://schemas.microsoft.com/office/drawing/2014/main" id="{B6B1410B-B13C-31C9-D757-27E9D32E28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7026" y="2139587"/>
            <a:ext cx="2628900" cy="2186819"/>
          </a:xfrm>
          <a:prstGeom prst="rect">
            <a:avLst/>
          </a:prstGeom>
        </p:spPr>
      </p:pic>
      <p:pic>
        <p:nvPicPr>
          <p:cNvPr id="7" name="Picture 6">
            <a:extLst>
              <a:ext uri="{FF2B5EF4-FFF2-40B4-BE49-F238E27FC236}">
                <a16:creationId xmlns:a16="http://schemas.microsoft.com/office/drawing/2014/main" id="{51F20BD7-468D-CB98-FF72-19196A920B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6792" y="1885047"/>
            <a:ext cx="3124940" cy="2441359"/>
          </a:xfrm>
          <a:prstGeom prst="rect">
            <a:avLst/>
          </a:prstGeom>
        </p:spPr>
      </p:pic>
      <p:pic>
        <p:nvPicPr>
          <p:cNvPr id="9" name="Picture 8">
            <a:extLst>
              <a:ext uri="{FF2B5EF4-FFF2-40B4-BE49-F238E27FC236}">
                <a16:creationId xmlns:a16="http://schemas.microsoft.com/office/drawing/2014/main" id="{38B294C0-0673-41CE-898E-FCCD40B2CE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5926" y="3888421"/>
            <a:ext cx="3773010" cy="2266718"/>
          </a:xfrm>
          <a:prstGeom prst="rect">
            <a:avLst/>
          </a:prstGeom>
        </p:spPr>
      </p:pic>
      <p:sp>
        <p:nvSpPr>
          <p:cNvPr id="10" name="TextBox 9">
            <a:extLst>
              <a:ext uri="{FF2B5EF4-FFF2-40B4-BE49-F238E27FC236}">
                <a16:creationId xmlns:a16="http://schemas.microsoft.com/office/drawing/2014/main" id="{D82979F4-2B95-6DBB-B928-8C268B30193A}"/>
              </a:ext>
            </a:extLst>
          </p:cNvPr>
          <p:cNvSpPr txBox="1"/>
          <p:nvPr/>
        </p:nvSpPr>
        <p:spPr>
          <a:xfrm>
            <a:off x="0" y="0"/>
            <a:ext cx="3941686" cy="1323439"/>
          </a:xfrm>
          <a:prstGeom prst="rect">
            <a:avLst/>
          </a:prstGeom>
          <a:noFill/>
        </p:spPr>
        <p:txBody>
          <a:bodyPr wrap="square" rtlCol="0">
            <a:spAutoFit/>
          </a:bodyPr>
          <a:lstStyle/>
          <a:p>
            <a:pPr algn="ctr"/>
            <a:r>
              <a:rPr lang="en-US" sz="4000" dirty="0">
                <a:latin typeface="Algerian" panose="04020705040A02060702" pitchFamily="82" charset="0"/>
              </a:rPr>
              <a:t>Skill development</a:t>
            </a:r>
          </a:p>
        </p:txBody>
      </p:sp>
    </p:spTree>
    <p:extLst>
      <p:ext uri="{BB962C8B-B14F-4D97-AF65-F5344CB8AC3E}">
        <p14:creationId xmlns:p14="http://schemas.microsoft.com/office/powerpoint/2010/main" val="1418704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7DCB2-E4AB-7901-198F-536A4DE546A5}"/>
              </a:ext>
            </a:extLst>
          </p:cNvPr>
          <p:cNvSpPr>
            <a:spLocks noGrp="1"/>
          </p:cNvSpPr>
          <p:nvPr>
            <p:ph type="title"/>
          </p:nvPr>
        </p:nvSpPr>
        <p:spPr/>
        <p:txBody>
          <a:bodyPr/>
          <a:lstStyle/>
          <a:p>
            <a:pPr algn="ctr"/>
            <a:r>
              <a:rPr lang="en-US" dirty="0">
                <a:solidFill>
                  <a:schemeClr val="tx1"/>
                </a:solidFill>
                <a:latin typeface="Algerian" panose="04020705040A02060702" pitchFamily="82" charset="0"/>
              </a:rPr>
              <a:t>Top 5 Skills</a:t>
            </a:r>
          </a:p>
        </p:txBody>
      </p:sp>
      <p:sp>
        <p:nvSpPr>
          <p:cNvPr id="3" name="Content Placeholder 2">
            <a:extLst>
              <a:ext uri="{FF2B5EF4-FFF2-40B4-BE49-F238E27FC236}">
                <a16:creationId xmlns:a16="http://schemas.microsoft.com/office/drawing/2014/main" id="{92D36CFF-B755-508C-8E46-F26E12D9CBD5}"/>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These are the top 5 skills that employers are looking for:</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Critical Thinking</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Teamwork</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Professionalism</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Oral/Written Communication</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Leadership</a:t>
            </a:r>
          </a:p>
          <a:p>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7E95D301-4EEE-985A-6E01-C714FDEC625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930473" y="1845734"/>
            <a:ext cx="2794000" cy="2908300"/>
          </a:xfrm>
          <a:prstGeom prst="rect">
            <a:avLst/>
          </a:prstGeom>
        </p:spPr>
      </p:pic>
    </p:spTree>
    <p:extLst>
      <p:ext uri="{BB962C8B-B14F-4D97-AF65-F5344CB8AC3E}">
        <p14:creationId xmlns:p14="http://schemas.microsoft.com/office/powerpoint/2010/main" val="1124595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EBA49-FCCE-0B1E-DB8B-1FD3DDF7CC27}"/>
              </a:ext>
            </a:extLst>
          </p:cNvPr>
          <p:cNvSpPr>
            <a:spLocks noGrp="1"/>
          </p:cNvSpPr>
          <p:nvPr>
            <p:ph type="title"/>
          </p:nvPr>
        </p:nvSpPr>
        <p:spPr/>
        <p:txBody>
          <a:bodyPr/>
          <a:lstStyle/>
          <a:p>
            <a:pPr algn="ctr"/>
            <a:r>
              <a:rPr lang="en-US" dirty="0">
                <a:solidFill>
                  <a:schemeClr val="tx1"/>
                </a:solidFill>
                <a:latin typeface="Algerian" panose="04020705040A02060702" pitchFamily="82" charset="0"/>
              </a:rPr>
              <a:t>Professionalism in the workplace</a:t>
            </a:r>
          </a:p>
        </p:txBody>
      </p:sp>
      <p:sp>
        <p:nvSpPr>
          <p:cNvPr id="3" name="Content Placeholder 2">
            <a:extLst>
              <a:ext uri="{FF2B5EF4-FFF2-40B4-BE49-F238E27FC236}">
                <a16:creationId xmlns:a16="http://schemas.microsoft.com/office/drawing/2014/main" id="{B40D3FAD-24EF-9081-2D35-6ED0D1F97839}"/>
              </a:ext>
            </a:extLst>
          </p:cNvPr>
          <p:cNvSpPr>
            <a:spLocks noGrp="1"/>
          </p:cNvSpPr>
          <p:nvPr>
            <p:ph idx="1"/>
          </p:nvPr>
        </p:nvSpPr>
        <p:spPr/>
        <p:txBody>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Respect and follow company policies and procedures</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Treat others with respect and dignity</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Take care of your appearance and strive to be confident</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Be willing to work with others and respect differences</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Prove that you are trustworthy, reliable, and responsible </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54311C0-D5D6-0C60-04A9-F8BC8283AA6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77878" y="1845734"/>
            <a:ext cx="4084179" cy="2838185"/>
          </a:xfrm>
          <a:prstGeom prst="rect">
            <a:avLst/>
          </a:prstGeom>
        </p:spPr>
      </p:pic>
    </p:spTree>
    <p:extLst>
      <p:ext uri="{BB962C8B-B14F-4D97-AF65-F5344CB8AC3E}">
        <p14:creationId xmlns:p14="http://schemas.microsoft.com/office/powerpoint/2010/main" val="2944139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1D703-7690-9140-0968-E3AAC83E056E}"/>
              </a:ext>
            </a:extLst>
          </p:cNvPr>
          <p:cNvSpPr>
            <a:spLocks noGrp="1"/>
          </p:cNvSpPr>
          <p:nvPr>
            <p:ph type="title"/>
          </p:nvPr>
        </p:nvSpPr>
        <p:spPr/>
        <p:txBody>
          <a:bodyPr/>
          <a:lstStyle/>
          <a:p>
            <a:pPr algn="ctr"/>
            <a:r>
              <a:rPr lang="en-US" b="1" dirty="0">
                <a:solidFill>
                  <a:schemeClr val="tx1"/>
                </a:solidFill>
                <a:latin typeface="Algerian" panose="04020705040A02060702" pitchFamily="82" charset="0"/>
              </a:rPr>
              <a:t>Steps to Success</a:t>
            </a:r>
          </a:p>
        </p:txBody>
      </p:sp>
      <p:sp>
        <p:nvSpPr>
          <p:cNvPr id="3" name="Content Placeholder 2">
            <a:extLst>
              <a:ext uri="{FF2B5EF4-FFF2-40B4-BE49-F238E27FC236}">
                <a16:creationId xmlns:a16="http://schemas.microsoft.com/office/drawing/2014/main" id="{5F097A22-5522-5349-9773-9C0F15FD07A7}"/>
              </a:ext>
            </a:extLst>
          </p:cNvPr>
          <p:cNvSpPr>
            <a:spLocks noGrp="1"/>
          </p:cNvSpPr>
          <p:nvPr>
            <p:ph idx="1"/>
          </p:nvPr>
        </p:nvSpPr>
        <p:spPr>
          <a:xfrm>
            <a:off x="1097280" y="1845734"/>
            <a:ext cx="5640871" cy="4023360"/>
          </a:xfrm>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Confidence in yourself and your responsibilities</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Knowledge of the company or business you represent and your role in the company</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Networking with other professionals and being a supportive partner</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Applying your best effort to support your team, manager, and customers</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Accept that failure will happen from time to time, learn from it, and use what you learn to move forward</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endParaRPr lang="en-US" dirty="0"/>
          </a:p>
        </p:txBody>
      </p:sp>
      <p:pic>
        <p:nvPicPr>
          <p:cNvPr id="6" name="Picture 5">
            <a:extLst>
              <a:ext uri="{FF2B5EF4-FFF2-40B4-BE49-F238E27FC236}">
                <a16:creationId xmlns:a16="http://schemas.microsoft.com/office/drawing/2014/main" id="{0CF4A334-F661-F70E-5ACE-F17ACB9729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9563" y="1845734"/>
            <a:ext cx="3278124" cy="4243526"/>
          </a:xfrm>
          <a:prstGeom prst="rect">
            <a:avLst/>
          </a:prstGeom>
        </p:spPr>
      </p:pic>
    </p:spTree>
    <p:extLst>
      <p:ext uri="{BB962C8B-B14F-4D97-AF65-F5344CB8AC3E}">
        <p14:creationId xmlns:p14="http://schemas.microsoft.com/office/powerpoint/2010/main" val="631792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19973-5457-5BEE-B2B0-2A9BEFB8390A}"/>
              </a:ext>
            </a:extLst>
          </p:cNvPr>
          <p:cNvSpPr>
            <a:spLocks noGrp="1"/>
          </p:cNvSpPr>
          <p:nvPr>
            <p:ph type="title"/>
          </p:nvPr>
        </p:nvSpPr>
        <p:spPr/>
        <p:txBody>
          <a:bodyPr/>
          <a:lstStyle/>
          <a:p>
            <a:pPr algn="ctr"/>
            <a:r>
              <a:rPr lang="en-US" dirty="0">
                <a:solidFill>
                  <a:schemeClr val="tx1"/>
                </a:solidFill>
                <a:latin typeface="Algerian" panose="04020705040A02060702" pitchFamily="82" charset="0"/>
              </a:rPr>
              <a:t>Career Development</a:t>
            </a:r>
          </a:p>
        </p:txBody>
      </p:sp>
      <p:pic>
        <p:nvPicPr>
          <p:cNvPr id="9" name="Content Placeholder 8">
            <a:extLst>
              <a:ext uri="{FF2B5EF4-FFF2-40B4-BE49-F238E27FC236}">
                <a16:creationId xmlns:a16="http://schemas.microsoft.com/office/drawing/2014/main" id="{F642E632-EA69-A985-5F58-16AB5ABE5D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14800" y="1846263"/>
            <a:ext cx="4022725" cy="4022725"/>
          </a:xfrm>
        </p:spPr>
      </p:pic>
    </p:spTree>
    <p:extLst>
      <p:ext uri="{BB962C8B-B14F-4D97-AF65-F5344CB8AC3E}">
        <p14:creationId xmlns:p14="http://schemas.microsoft.com/office/powerpoint/2010/main" val="2948611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4F69F94-A331-023E-C868-DA470340BF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93833" y="2085511"/>
            <a:ext cx="3604333" cy="3329126"/>
          </a:xfrm>
        </p:spPr>
      </p:pic>
      <p:sp>
        <p:nvSpPr>
          <p:cNvPr id="7" name="TextBox 6">
            <a:extLst>
              <a:ext uri="{FF2B5EF4-FFF2-40B4-BE49-F238E27FC236}">
                <a16:creationId xmlns:a16="http://schemas.microsoft.com/office/drawing/2014/main" id="{5977A4CF-BF39-A536-FC92-F30EDAE6AE3D}"/>
              </a:ext>
            </a:extLst>
          </p:cNvPr>
          <p:cNvSpPr txBox="1"/>
          <p:nvPr/>
        </p:nvSpPr>
        <p:spPr>
          <a:xfrm>
            <a:off x="1207363" y="1859339"/>
            <a:ext cx="3000653" cy="203132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road to success won’t be easy, it will require hard work, dedication, and motivation. But it will lead to your growth, development, and you’ll be stronger and more confident than ever before.  </a:t>
            </a:r>
          </a:p>
        </p:txBody>
      </p:sp>
      <p:sp>
        <p:nvSpPr>
          <p:cNvPr id="8" name="TextBox 7">
            <a:extLst>
              <a:ext uri="{FF2B5EF4-FFF2-40B4-BE49-F238E27FC236}">
                <a16:creationId xmlns:a16="http://schemas.microsoft.com/office/drawing/2014/main" id="{A555F795-7489-9E88-BA4F-A58C1C73C106}"/>
              </a:ext>
            </a:extLst>
          </p:cNvPr>
          <p:cNvSpPr txBox="1"/>
          <p:nvPr/>
        </p:nvSpPr>
        <p:spPr>
          <a:xfrm>
            <a:off x="2947386" y="1109709"/>
            <a:ext cx="5646198" cy="830997"/>
          </a:xfrm>
          <a:prstGeom prst="rect">
            <a:avLst/>
          </a:prstGeom>
          <a:noFill/>
        </p:spPr>
        <p:txBody>
          <a:bodyPr wrap="square" rtlCol="0">
            <a:spAutoFit/>
          </a:bodyPr>
          <a:lstStyle/>
          <a:p>
            <a:pPr algn="ctr"/>
            <a:r>
              <a:rPr lang="en-US" sz="4800" dirty="0">
                <a:latin typeface="Algerian" panose="04020705040A02060702" pitchFamily="82" charset="0"/>
              </a:rPr>
              <a:t>Dreams &amp; Goals</a:t>
            </a:r>
          </a:p>
        </p:txBody>
      </p:sp>
      <p:pic>
        <p:nvPicPr>
          <p:cNvPr id="10" name="Picture 9">
            <a:extLst>
              <a:ext uri="{FF2B5EF4-FFF2-40B4-BE49-F238E27FC236}">
                <a16:creationId xmlns:a16="http://schemas.microsoft.com/office/drawing/2014/main" id="{AD0CD9D5-1DAA-6AD2-F865-5C5CD9D67E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3873" y="1917206"/>
            <a:ext cx="2831781" cy="3665736"/>
          </a:xfrm>
          <a:prstGeom prst="rect">
            <a:avLst/>
          </a:prstGeom>
        </p:spPr>
      </p:pic>
    </p:spTree>
    <p:extLst>
      <p:ext uri="{BB962C8B-B14F-4D97-AF65-F5344CB8AC3E}">
        <p14:creationId xmlns:p14="http://schemas.microsoft.com/office/powerpoint/2010/main" val="1916959191"/>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595</TotalTime>
  <Words>348</Words>
  <Application>Microsoft Office PowerPoint</Application>
  <PresentationFormat>Widescreen</PresentationFormat>
  <Paragraphs>33</Paragraphs>
  <Slides>10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Algerian</vt:lpstr>
      <vt:lpstr>Arial</vt:lpstr>
      <vt:lpstr>Calibri</vt:lpstr>
      <vt:lpstr>Calibri Light</vt:lpstr>
      <vt:lpstr>Times New Roman</vt:lpstr>
      <vt:lpstr>Wingdings</vt:lpstr>
      <vt:lpstr>Retrospect</vt:lpstr>
      <vt:lpstr>Workforce Success</vt:lpstr>
      <vt:lpstr>PowerPoint Presentation</vt:lpstr>
      <vt:lpstr>PowerPoint Presentation</vt:lpstr>
      <vt:lpstr>PowerPoint Presentation</vt:lpstr>
      <vt:lpstr>Top 5 Skills</vt:lpstr>
      <vt:lpstr>Professionalism in the workplace</vt:lpstr>
      <vt:lpstr>Steps to Success</vt:lpstr>
      <vt:lpstr>Career Development</vt:lpstr>
      <vt:lpstr>PowerPoint Presentation</vt:lpstr>
      <vt:lpstr>Questions or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Skills for Success</dc:title>
  <dc:creator>Sarah Gallenstein</dc:creator>
  <cp:lastModifiedBy>Sarah Gallenstein</cp:lastModifiedBy>
  <cp:revision>9</cp:revision>
  <dcterms:created xsi:type="dcterms:W3CDTF">2022-06-01T19:43:54Z</dcterms:created>
  <dcterms:modified xsi:type="dcterms:W3CDTF">2022-06-30T19:01:22Z</dcterms:modified>
</cp:coreProperties>
</file>