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1213" r:id="rId2"/>
    <p:sldId id="1192" r:id="rId3"/>
    <p:sldId id="1244" r:id="rId4"/>
    <p:sldId id="271" r:id="rId5"/>
    <p:sldId id="1219" r:id="rId6"/>
    <p:sldId id="1176" r:id="rId7"/>
    <p:sldId id="1245" r:id="rId8"/>
    <p:sldId id="1255" r:id="rId9"/>
    <p:sldId id="1257" r:id="rId10"/>
    <p:sldId id="1256" r:id="rId11"/>
    <p:sldId id="1238" r:id="rId12"/>
    <p:sldId id="1252" r:id="rId13"/>
    <p:sldId id="1258" r:id="rId14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752A0F-F991-49DF-8EB1-E5E4593F0CE3}">
          <p14:sldIdLst>
            <p14:sldId id="1213"/>
            <p14:sldId id="1192"/>
            <p14:sldId id="1244"/>
            <p14:sldId id="271"/>
            <p14:sldId id="1219"/>
            <p14:sldId id="1176"/>
            <p14:sldId id="1245"/>
            <p14:sldId id="1255"/>
            <p14:sldId id="1257"/>
            <p14:sldId id="1256"/>
            <p14:sldId id="1238"/>
            <p14:sldId id="1252"/>
            <p14:sldId id="1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 Bowman" initials="RB" lastIdx="12" clrIdx="0">
    <p:extLst>
      <p:ext uri="{19B8F6BF-5375-455C-9EA6-DF929625EA0E}">
        <p15:presenceInfo xmlns:p15="http://schemas.microsoft.com/office/powerpoint/2012/main" userId="S::rbowman@kychamber.com::e2b2d837-8724-4d70-a172-07ffa48d8135" providerId="AD"/>
      </p:ext>
    </p:extLst>
  </p:cmAuthor>
  <p:cmAuthor id="2" name="Morgan Kirk" initials="MK" lastIdx="5" clrIdx="1">
    <p:extLst>
      <p:ext uri="{19B8F6BF-5375-455C-9EA6-DF929625EA0E}">
        <p15:presenceInfo xmlns:p15="http://schemas.microsoft.com/office/powerpoint/2012/main" userId="S::mkirk@kychamber.com::2645fbe8-5f11-4445-85f9-7cf9400ea8ee" providerId="AD"/>
      </p:ext>
    </p:extLst>
  </p:cmAuthor>
  <p:cmAuthor id="3" name="Harper Michael" initials="HM" lastIdx="1" clrIdx="2">
    <p:extLst>
      <p:ext uri="{19B8F6BF-5375-455C-9EA6-DF929625EA0E}">
        <p15:presenceInfo xmlns:p15="http://schemas.microsoft.com/office/powerpoint/2012/main" userId="S::hsmith@kychamber.com::9c905f17-e218-4961-afb9-d3016c2b7f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4DE"/>
    <a:srgbClr val="8CC540"/>
    <a:srgbClr val="5350A1"/>
    <a:srgbClr val="06A7EA"/>
    <a:srgbClr val="524FA0"/>
    <a:srgbClr val="FFFFFF"/>
    <a:srgbClr val="1C477E"/>
    <a:srgbClr val="014A7F"/>
    <a:srgbClr val="E44F4C"/>
    <a:srgbClr val="06A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3842" autoAdjust="0"/>
  </p:normalViewPr>
  <p:slideViewPr>
    <p:cSldViewPr snapToGrid="0">
      <p:cViewPr varScale="1">
        <p:scale>
          <a:sx n="67" d="100"/>
          <a:sy n="67" d="100"/>
        </p:scale>
        <p:origin x="7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4322D4A3-F9E7-409D-8E8A-C0076FB18233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04EC93B-9F27-42DE-B559-53756D9E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8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EC93B-9F27-42DE-B559-53756D9EA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15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EC93B-9F27-42DE-B559-53756D9EAB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15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EC93B-9F27-42DE-B559-53756D9EAB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53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EC93B-9F27-42DE-B559-53756D9EAB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85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74094-2FA1-4339-A948-51A236D5C5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29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for Kentucky employers, employer-facing staff and partners to help develop promising practices in response to OUD/SUD epidemic</a:t>
            </a:r>
          </a:p>
          <a:p>
            <a:pPr lvl="1"/>
            <a:r>
              <a:rPr lang="en-US" dirty="0"/>
              <a:t>Six Employer Resource Networks (ERN)</a:t>
            </a:r>
          </a:p>
          <a:p>
            <a:endParaRPr lang="en-US" dirty="0"/>
          </a:p>
          <a:p>
            <a:r>
              <a:rPr lang="en-US" dirty="0"/>
              <a:t>Provide case management, and support services to assist current employees, and citizens in recovery who are seeking (re)employment and training </a:t>
            </a:r>
          </a:p>
          <a:p>
            <a:pPr lvl="1"/>
            <a:r>
              <a:rPr lang="en-US" dirty="0"/>
              <a:t>Job Entry and Retention Support Specialists at each comprehensive Kentucky Career Center to assist with job placement </a:t>
            </a:r>
          </a:p>
          <a:p>
            <a:pPr marL="457410" lvl="1" defTabSz="914821">
              <a:defRPr/>
            </a:pPr>
            <a:r>
              <a:rPr lang="en-US" dirty="0"/>
              <a:t>Embed Success Coach within each ERN to ensure</a:t>
            </a:r>
            <a:r>
              <a:rPr lang="en-US" baseline="0" dirty="0"/>
              <a:t> success of job placement for both 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Reentry Employment Program Administrators </a:t>
            </a:r>
          </a:p>
          <a:p>
            <a:pPr lvl="1"/>
            <a:r>
              <a:rPr lang="en-US" dirty="0"/>
              <a:t>Provide employment support services upon reentry</a:t>
            </a:r>
          </a:p>
          <a:p>
            <a:pPr lvl="1"/>
            <a:r>
              <a:rPr lang="en-US" dirty="0"/>
              <a:t>At Probation and Parole offices in Louisville, Lexington, Eastern and Northern KY</a:t>
            </a:r>
          </a:p>
          <a:p>
            <a:pPr lvl="1"/>
            <a:endParaRPr lang="en-US" dirty="0"/>
          </a:p>
          <a:p>
            <a:r>
              <a:rPr lang="en-US" b="1" dirty="0"/>
              <a:t>Kentuckiana Health Collaborative </a:t>
            </a:r>
          </a:p>
          <a:p>
            <a:pPr lvl="1"/>
            <a:r>
              <a:rPr lang="en-US" dirty="0"/>
              <a:t>Opioids and the Workplace: An Employer Toolkit for Supporting Prevention, Treatment, and Recovery </a:t>
            </a:r>
          </a:p>
          <a:p>
            <a:pPr defTabSz="914821">
              <a:defRPr/>
            </a:pPr>
            <a:r>
              <a:rPr lang="en-US" dirty="0"/>
              <a:t>Developed to help employers support their employees and their dependents in prevention, treatment, and recovery from opioid use and opioid use disorder.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EC93B-9F27-42DE-B559-53756D9EAB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43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EC93B-9F27-42DE-B559-53756D9EAB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46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EC93B-9F27-42DE-B559-53756D9EAB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89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for Kentucky employers, employer-facing staff and partners to help develop promising practices in response to OUD/SUD epidemic</a:t>
            </a:r>
          </a:p>
          <a:p>
            <a:pPr lvl="1"/>
            <a:r>
              <a:rPr lang="en-US" dirty="0"/>
              <a:t>Six Employer Resource Networks (ERN)</a:t>
            </a:r>
          </a:p>
          <a:p>
            <a:endParaRPr lang="en-US" dirty="0"/>
          </a:p>
          <a:p>
            <a:r>
              <a:rPr lang="en-US" dirty="0"/>
              <a:t>Provide case management, and support services to assist current employees, and citizens in recovery who are seeking (re)employment and training </a:t>
            </a:r>
          </a:p>
          <a:p>
            <a:pPr lvl="1"/>
            <a:r>
              <a:rPr lang="en-US" dirty="0"/>
              <a:t>Job Entry and Retention Support Specialists at each comprehensive Kentucky Career Center to assist with job placement </a:t>
            </a:r>
          </a:p>
          <a:p>
            <a:pPr marL="457410" lvl="1" defTabSz="914821">
              <a:defRPr/>
            </a:pPr>
            <a:r>
              <a:rPr lang="en-US" dirty="0"/>
              <a:t>Embed Success Coach within each ERN to ensure</a:t>
            </a:r>
            <a:r>
              <a:rPr lang="en-US" baseline="0" dirty="0"/>
              <a:t> success of job placement for both 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Reentry Employment Program Administrators </a:t>
            </a:r>
          </a:p>
          <a:p>
            <a:pPr lvl="1"/>
            <a:r>
              <a:rPr lang="en-US" dirty="0"/>
              <a:t>Provide employment support services upon reentry</a:t>
            </a:r>
          </a:p>
          <a:p>
            <a:pPr lvl="1"/>
            <a:r>
              <a:rPr lang="en-US" dirty="0"/>
              <a:t>At Probation and Parole offices in Louisville, Lexington, Eastern and Northern KY</a:t>
            </a:r>
          </a:p>
          <a:p>
            <a:pPr lvl="1"/>
            <a:endParaRPr lang="en-US" dirty="0"/>
          </a:p>
          <a:p>
            <a:r>
              <a:rPr lang="en-US" b="1" dirty="0"/>
              <a:t>Kentuckiana Health Collaborative </a:t>
            </a:r>
          </a:p>
          <a:p>
            <a:pPr lvl="1"/>
            <a:r>
              <a:rPr lang="en-US" dirty="0"/>
              <a:t>Opioids and the Workplace: An Employer Toolkit for Supporting Prevention, Treatment, and Recovery </a:t>
            </a:r>
          </a:p>
          <a:p>
            <a:pPr defTabSz="914821">
              <a:defRPr/>
            </a:pPr>
            <a:r>
              <a:rPr lang="en-US" dirty="0"/>
              <a:t>Developed to help employers support their employees and their dependents in prevention, treatment, and recovery from opioid use and opioid use disorder.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01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EC93B-9F27-42DE-B559-53756D9EAB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6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EC93B-9F27-42DE-B559-53756D9EAB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16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EC93B-9F27-42DE-B559-53756D9EAB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3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4F911-F250-4169-A904-5B4C8607F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524FA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55808-019F-4466-A033-4F7E97155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0EAFC-2BEE-49D6-AAA9-4CEB0719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D05F-C75D-4EAC-837F-F4E4ECB8EA07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9CFB3-86C6-47F1-9E89-CB36CE9B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8FF8F-AD99-46BF-A0A8-033F2401D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Source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F8F96-4FB9-4F9F-BD4D-1504C07870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0071"/>
            <a:ext cx="12192000" cy="123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6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4F216-C8E2-48CD-971A-5B103D5D9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0517A-79A1-4D73-9C40-AAE3EF6DD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02860-FB33-4C50-AA2A-F5CB5F8A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D05F-C75D-4EAC-837F-F4E4ECB8EA07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D6AD8-8F5D-4312-BE36-4DD69E74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F406C-96A5-4CAD-984B-2B107321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F0F-E2AE-406B-A44A-88291A7A80C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B348E7-AA9A-4F53-B571-8D49AE8F7C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0071"/>
            <a:ext cx="12192000" cy="123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3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15598-BEE5-4558-A4B4-DEAB54D3C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BAF74-9FF3-4CAF-9408-D54387199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BC2FF-D7E9-465A-B003-DEFC73A0E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5320-3232-4500-996C-79D64CBE485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97C4A-A989-4652-BCD9-03EBBF503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BD935-DFC2-4668-917E-24F94729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55CE-6D19-410F-A93C-1156816B607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E2E2D-199E-4973-B255-0F060F8C5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0071"/>
            <a:ext cx="12192000" cy="123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6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07A2E-2AC0-4FAD-8FC3-994A72FA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0731E-A5CF-4F4E-967F-E4B22638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382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3D2EE-4845-4E92-B7AB-AE406B189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382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7E412-ECAC-48A5-8EBE-F9492FBD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5320-3232-4500-996C-79D64CBE485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F0A98-EBAF-4667-9043-F90692B1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9DF21-D1FA-449E-B3C5-70706265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55CE-6D19-410F-A93C-1156816B607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68794E-9EB0-47A2-A4EF-CE8DFE11B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0071"/>
            <a:ext cx="12192000" cy="123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CAFE-5B1F-423E-BC6A-4592E18CE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AE499-6002-4FED-BB6C-54523C3C2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D6680-E274-4BAA-B889-5FCA75B21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433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FE7AA-44DC-4AF7-826A-6649FA434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5DD7CA-887A-4CDA-8B68-6ACAC902F2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433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602A2B-6D52-480D-BE3F-75784A8FD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5320-3232-4500-996C-79D64CBE485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062BF0-716D-47E7-9BDA-38022ACFB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9F9D04-7D31-476B-91CB-058D996E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55CE-6D19-410F-A93C-1156816B607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4CFB6E-6C0E-4B67-B9B9-4DF35D806B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0071"/>
            <a:ext cx="12192000" cy="123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2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4F80-6BAE-4CED-A1AF-6E643A548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CE7067-326D-417E-B5A2-AC77290EA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5320-3232-4500-996C-79D64CBE485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768A2-C96B-43BA-AC75-CE958F5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393B0-56F7-4C93-B072-3A9B8F68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55CE-6D19-410F-A93C-1156816B607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ED6248-88A4-4DA5-9AF8-35E3DF17CE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0071"/>
            <a:ext cx="12192000" cy="123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0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40AA67-4A3E-4768-8698-950AF177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5320-3232-4500-996C-79D64CBE485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ACDDFF-3628-4C0B-AA05-D14D7511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6357E-D1C7-46F7-B9B5-F9AB0D53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55CE-6D19-410F-A93C-1156816B607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9D38F-04D7-4320-810E-9B46C8CA0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0071"/>
            <a:ext cx="12192000" cy="123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0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w/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 userDrawn="1">
            <p:ph type="sldNum" sz="quarter" idx="10"/>
          </p:nvPr>
        </p:nvSpPr>
        <p:spPr/>
        <p:txBody>
          <a:bodyPr anchor="b"/>
          <a:lstStyle/>
          <a:p>
            <a:fld id="{A6E6EAC6-FBF2-4F9A-AF58-7BD1E9A2D0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619697-D7C0-4813-A7FC-11DF55ED7E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0071"/>
            <a:ext cx="12192000" cy="123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2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3838C6-2C9E-47E9-B0B2-867814F81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C7729-63E8-4F86-B00C-9995E05D0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FDC55-0D13-43BE-967A-001468034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DEA91-6646-4345-8E3C-5BE4C58C5D20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978BE-7E71-4C65-9C06-4CB636F29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2EFD5-0728-41A7-A89C-382A9C611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EE1F0-1DCD-4342-8922-137C07B2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7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24FA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mailto:rbowman@kychamber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FA445-967F-46C6-A8ED-5827D784A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6830"/>
            <a:ext cx="12192000" cy="221672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Workforce Recovery Program</a:t>
            </a:r>
            <a:br>
              <a:rPr lang="en-US" sz="4800" dirty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endParaRPr lang="en-US" sz="3600" b="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2FAF8-7BEC-4F18-B621-776CCA638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1783"/>
            <a:ext cx="9144000" cy="969387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Fira Sans" panose="020B0503050000020004" pitchFamily="34" charset="0"/>
                <a:ea typeface="Fira Sans" panose="020B0503050000020004" pitchFamily="34" charset="0"/>
              </a:rPr>
              <a:t>Ryan Bowman, Workforce Recovery Program Manager</a:t>
            </a:r>
          </a:p>
          <a:p>
            <a:r>
              <a:rPr lang="en-US" sz="2000" b="1" dirty="0">
                <a:latin typeface="Fira Sans" panose="020B0503050000020004" pitchFamily="34" charset="0"/>
                <a:ea typeface="Fira Sans" panose="020B0503050000020004" pitchFamily="34" charset="0"/>
              </a:rPr>
              <a:t>Kentucky Chamber of Commerce Foundation</a:t>
            </a:r>
          </a:p>
        </p:txBody>
      </p:sp>
    </p:spTree>
    <p:extLst>
      <p:ext uri="{BB962C8B-B14F-4D97-AF65-F5344CB8AC3E}">
        <p14:creationId xmlns:p14="http://schemas.microsoft.com/office/powerpoint/2010/main" val="57439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A3DE3F-66AA-7758-DC52-3DBDEC6E79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1" t="25106" r="21448" b="25572"/>
          <a:stretch/>
        </p:blipFill>
        <p:spPr>
          <a:xfrm>
            <a:off x="1930400" y="1420221"/>
            <a:ext cx="8499596" cy="38350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E357C1-7B63-F906-A918-518C7ADA1263}"/>
              </a:ext>
            </a:extLst>
          </p:cNvPr>
          <p:cNvSpPr/>
          <p:nvPr/>
        </p:nvSpPr>
        <p:spPr>
          <a:xfrm>
            <a:off x="1029948" y="886820"/>
            <a:ext cx="1833568" cy="1399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B888DF-3620-1F88-423B-576C566E0075}"/>
              </a:ext>
            </a:extLst>
          </p:cNvPr>
          <p:cNvSpPr/>
          <p:nvPr/>
        </p:nvSpPr>
        <p:spPr>
          <a:xfrm>
            <a:off x="0" y="-1"/>
            <a:ext cx="12192000" cy="886821"/>
          </a:xfrm>
          <a:prstGeom prst="rect">
            <a:avLst/>
          </a:prstGeom>
          <a:solidFill>
            <a:srgbClr val="06A7EA"/>
          </a:solidFill>
          <a:ln>
            <a:solidFill>
              <a:srgbClr val="06A7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Kentucky Transformational Employment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D53780-F462-EFC9-EE4D-AA25AB8DBB26}"/>
              </a:ext>
            </a:extLst>
          </p:cNvPr>
          <p:cNvSpPr/>
          <p:nvPr/>
        </p:nvSpPr>
        <p:spPr>
          <a:xfrm>
            <a:off x="843998" y="1420221"/>
            <a:ext cx="4039035" cy="875719"/>
          </a:xfrm>
          <a:prstGeom prst="rect">
            <a:avLst/>
          </a:prstGeom>
          <a:solidFill>
            <a:srgbClr val="524FA0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Fira Sans Medium" panose="020B0603050000020004" pitchFamily="34" charset="0"/>
              </a:rPr>
              <a:t>84 Businesses</a:t>
            </a:r>
          </a:p>
          <a:p>
            <a:pPr algn="ctr"/>
            <a:r>
              <a:rPr lang="en-US" sz="2000" b="1" dirty="0">
                <a:solidFill>
                  <a:prstClr val="white"/>
                </a:solidFill>
                <a:latin typeface="Fira Sans Medium" panose="020B0603050000020004" pitchFamily="34" charset="0"/>
              </a:rPr>
              <a:t>15,000+ Employees Impacted</a:t>
            </a:r>
          </a:p>
        </p:txBody>
      </p:sp>
    </p:spTree>
    <p:extLst>
      <p:ext uri="{BB962C8B-B14F-4D97-AF65-F5344CB8AC3E}">
        <p14:creationId xmlns:p14="http://schemas.microsoft.com/office/powerpoint/2010/main" val="2615626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9D4ACC-42B6-05F1-8B64-395E866C05FE}"/>
              </a:ext>
            </a:extLst>
          </p:cNvPr>
          <p:cNvSpPr/>
          <p:nvPr/>
        </p:nvSpPr>
        <p:spPr>
          <a:xfrm>
            <a:off x="0" y="-1"/>
            <a:ext cx="12192000" cy="984818"/>
          </a:xfrm>
          <a:prstGeom prst="rect">
            <a:avLst/>
          </a:prstGeom>
          <a:solidFill>
            <a:srgbClr val="06A7EA"/>
          </a:solidFill>
          <a:ln>
            <a:solidFill>
              <a:srgbClr val="06A7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Kentucky Transformational Employment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FAD77-6945-CB86-A323-6C141F7FFCD3}"/>
              </a:ext>
            </a:extLst>
          </p:cNvPr>
          <p:cNvSpPr txBox="1"/>
          <p:nvPr/>
        </p:nvSpPr>
        <p:spPr>
          <a:xfrm>
            <a:off x="1490891" y="2402020"/>
            <a:ext cx="3042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ira Sans" panose="020B0503050000020004" pitchFamily="34" charset="0"/>
                <a:ea typeface="Fira Sans" panose="020B0503050000020004" pitchFamily="34" charset="0"/>
              </a:rPr>
              <a:t>Manufacturing - </a:t>
            </a:r>
            <a:r>
              <a:rPr lang="en-US" sz="2400" b="1" dirty="0">
                <a:latin typeface="Fira Sans" panose="020B0503050000020004" pitchFamily="34" charset="0"/>
                <a:ea typeface="Fira Sans" panose="020B0503050000020004" pitchFamily="34" charset="0"/>
              </a:rPr>
              <a:t>37%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772533-3114-1ACC-0D64-7F89230B96F8}"/>
              </a:ext>
            </a:extLst>
          </p:cNvPr>
          <p:cNvSpPr txBox="1"/>
          <p:nvPr/>
        </p:nvSpPr>
        <p:spPr>
          <a:xfrm>
            <a:off x="1627085" y="3057099"/>
            <a:ext cx="307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ira Sans" panose="020B0503050000020004" pitchFamily="34" charset="0"/>
                <a:ea typeface="Fira Sans" panose="020B0503050000020004" pitchFamily="34" charset="0"/>
              </a:rPr>
              <a:t>Healthcare - </a:t>
            </a:r>
            <a:r>
              <a:rPr lang="en-US" sz="2400" b="1" dirty="0">
                <a:latin typeface="Fira Sans" panose="020B0503050000020004" pitchFamily="34" charset="0"/>
                <a:ea typeface="Fira Sans" panose="020B0503050000020004" pitchFamily="34" charset="0"/>
              </a:rPr>
              <a:t>14%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8D9E50-C118-772F-3B40-EBC5506B493E}"/>
              </a:ext>
            </a:extLst>
          </p:cNvPr>
          <p:cNvSpPr txBox="1"/>
          <p:nvPr/>
        </p:nvSpPr>
        <p:spPr>
          <a:xfrm>
            <a:off x="1273684" y="3712178"/>
            <a:ext cx="3477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ira Sans" panose="020B0503050000020004" pitchFamily="34" charset="0"/>
                <a:ea typeface="Fira Sans" panose="020B0503050000020004" pitchFamily="34" charset="0"/>
              </a:rPr>
              <a:t>Business Services - </a:t>
            </a:r>
            <a:r>
              <a:rPr lang="en-US" sz="2400" b="1" dirty="0">
                <a:latin typeface="Fira Sans" panose="020B0503050000020004" pitchFamily="34" charset="0"/>
                <a:ea typeface="Fira Sans" panose="020B0503050000020004" pitchFamily="34" charset="0"/>
              </a:rPr>
              <a:t>11%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15536B6-FCCA-CB96-3EA8-06CD4C350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4" y="1221048"/>
            <a:ext cx="5572125" cy="38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C9CA88-EF14-BF07-4607-B4B6C308A863}"/>
              </a:ext>
            </a:extLst>
          </p:cNvPr>
          <p:cNvSpPr txBox="1"/>
          <p:nvPr/>
        </p:nvSpPr>
        <p:spPr>
          <a:xfrm>
            <a:off x="1755759" y="1221048"/>
            <a:ext cx="243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Fira Sans" panose="020B0503050000020004" pitchFamily="34" charset="0"/>
                <a:ea typeface="Fira Sans" panose="020B0503050000020004" pitchFamily="34" charset="0"/>
              </a:rPr>
              <a:t>KTEP NETWORK</a:t>
            </a:r>
          </a:p>
          <a:p>
            <a:pPr algn="ctr"/>
            <a:r>
              <a:rPr lang="en-US" sz="2400" b="1" dirty="0">
                <a:latin typeface="Fira Sans" panose="020B0503050000020004" pitchFamily="34" charset="0"/>
                <a:ea typeface="Fira Sans" panose="020B0503050000020004" pitchFamily="34" charset="0"/>
              </a:rPr>
              <a:t>Top 3 Industries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A94CAB-8320-24D8-1724-1092B175AA3D}"/>
              </a:ext>
            </a:extLst>
          </p:cNvPr>
          <p:cNvSpPr/>
          <p:nvPr/>
        </p:nvSpPr>
        <p:spPr>
          <a:xfrm>
            <a:off x="1134507" y="1221048"/>
            <a:ext cx="4039035" cy="3820280"/>
          </a:xfrm>
          <a:prstGeom prst="rect">
            <a:avLst/>
          </a:prstGeom>
          <a:solidFill>
            <a:srgbClr val="524FA0"/>
          </a:solidFill>
          <a:ln w="57150">
            <a:solidFill>
              <a:srgbClr val="5350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prstClr val="white"/>
                </a:solidFill>
                <a:latin typeface="Fira Sans Medium" panose="020B0603050000020004" pitchFamily="34" charset="0"/>
              </a:rPr>
              <a:t>KTEP NETWORK</a:t>
            </a:r>
          </a:p>
          <a:p>
            <a:pPr algn="ctr"/>
            <a:r>
              <a:rPr lang="en-US" sz="2800" b="1" dirty="0">
                <a:solidFill>
                  <a:prstClr val="white"/>
                </a:solidFill>
                <a:latin typeface="Fira Sans Medium" panose="020B0603050000020004" pitchFamily="34" charset="0"/>
              </a:rPr>
              <a:t>Top 3 Industries</a:t>
            </a:r>
          </a:p>
          <a:p>
            <a:pPr algn="ctr"/>
            <a:endParaRPr lang="en-US" sz="2000" b="1" dirty="0">
              <a:solidFill>
                <a:prstClr val="white"/>
              </a:solidFill>
              <a:latin typeface="Fira Sans Medium" panose="020B0603050000020004" pitchFamily="34" charset="0"/>
            </a:endParaRPr>
          </a:p>
          <a:p>
            <a:pPr algn="ctr"/>
            <a:endParaRPr lang="en-US" sz="1000" b="1" dirty="0">
              <a:solidFill>
                <a:prstClr val="white"/>
              </a:solidFill>
              <a:latin typeface="Fira Sans Medium" panose="020B0603050000020004" pitchFamily="34" charset="0"/>
            </a:endParaRP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Fira Sans Medium" panose="020B0603050000020004" pitchFamily="34" charset="0"/>
              </a:rPr>
              <a:t>Manufacturing – 38%</a:t>
            </a:r>
          </a:p>
          <a:p>
            <a:pPr algn="ctr"/>
            <a:endParaRPr lang="en-US" sz="2400" b="1" dirty="0">
              <a:solidFill>
                <a:prstClr val="white"/>
              </a:solidFill>
              <a:latin typeface="Fira Sans Medium" panose="020B0603050000020004" pitchFamily="34" charset="0"/>
            </a:endParaRP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Fira Sans Medium" panose="020B0603050000020004" pitchFamily="34" charset="0"/>
              </a:rPr>
              <a:t>Healthcare – 14%</a:t>
            </a:r>
          </a:p>
          <a:p>
            <a:pPr algn="ctr"/>
            <a:endParaRPr lang="en-US" sz="2400" b="1" dirty="0">
              <a:solidFill>
                <a:prstClr val="white"/>
              </a:solidFill>
              <a:latin typeface="Fira Sans Medium" panose="020B0603050000020004" pitchFamily="34" charset="0"/>
            </a:endParaRP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Fira Sans Medium" panose="020B0603050000020004" pitchFamily="34" charset="0"/>
              </a:rPr>
              <a:t>Business Services – 12%</a:t>
            </a:r>
            <a:endParaRPr lang="en-US" sz="1000" b="1" dirty="0">
              <a:solidFill>
                <a:prstClr val="white"/>
              </a:solidFill>
              <a:latin typeface="Fira Sans Medium" panose="020B06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36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5F32E69F-B10D-E4AF-36FF-1D86E23298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1284" r="3609" b="17098"/>
          <a:stretch/>
        </p:blipFill>
        <p:spPr>
          <a:xfrm>
            <a:off x="0" y="0"/>
            <a:ext cx="12192000" cy="56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48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F097A2-EC60-4A31-424F-FBFAD356BC20}"/>
              </a:ext>
            </a:extLst>
          </p:cNvPr>
          <p:cNvSpPr/>
          <p:nvPr/>
        </p:nvSpPr>
        <p:spPr>
          <a:xfrm>
            <a:off x="1" y="-1"/>
            <a:ext cx="12191999" cy="926751"/>
          </a:xfrm>
          <a:prstGeom prst="rect">
            <a:avLst/>
          </a:prstGeom>
          <a:solidFill>
            <a:srgbClr val="06A7EA"/>
          </a:solidFill>
          <a:ln>
            <a:solidFill>
              <a:srgbClr val="06A7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Fira Sans Medium" panose="020B0603050000020004" pitchFamily="34" charset="0"/>
              </a:rPr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B6D8A5-0F62-0B17-C89D-1DBC53420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053" y="1081755"/>
            <a:ext cx="3378844" cy="4372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89D247-36D0-DEA8-7766-3AC7F96AE0E0}"/>
              </a:ext>
            </a:extLst>
          </p:cNvPr>
          <p:cNvSpPr txBox="1"/>
          <p:nvPr/>
        </p:nvSpPr>
        <p:spPr>
          <a:xfrm>
            <a:off x="3973930" y="1997839"/>
            <a:ext cx="817243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Fira Sans" panose="020B0503050000020004" pitchFamily="34" charset="0"/>
                <a:ea typeface="Fira Sans" panose="020B0503050000020004" pitchFamily="34" charset="0"/>
              </a:rPr>
              <a:t>Ryan Bowman</a:t>
            </a:r>
          </a:p>
          <a:p>
            <a:r>
              <a:rPr lang="en-US" sz="3600" i="1" dirty="0">
                <a:latin typeface="Fira Sans" panose="020B0503050000020004" pitchFamily="34" charset="0"/>
                <a:ea typeface="Fira Sans" panose="020B0503050000020004" pitchFamily="34" charset="0"/>
              </a:rPr>
              <a:t>Workforce Recovery Program Manager</a:t>
            </a:r>
          </a:p>
          <a:p>
            <a:r>
              <a:rPr lang="en-US" sz="3600" dirty="0">
                <a:latin typeface="Fira Sans" panose="020B0503050000020004" pitchFamily="34" charset="0"/>
                <a:ea typeface="Fira Sans" panose="020B0503050000020004" pitchFamily="34" charset="0"/>
              </a:rPr>
              <a:t>Kentucky Chamber Foundation</a:t>
            </a:r>
          </a:p>
          <a:p>
            <a:endParaRPr lang="en-US" sz="36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r>
              <a:rPr lang="en-US" sz="3600" dirty="0">
                <a:latin typeface="Fira Sans" panose="020B0503050000020004" pitchFamily="34" charset="0"/>
                <a:ea typeface="Fira Sans" panose="020B0503050000020004" pitchFamily="34" charset="0"/>
                <a:hlinkClick r:id="rId4"/>
              </a:rPr>
              <a:t>rbowman@kychamber.com</a:t>
            </a:r>
            <a:endParaRPr lang="en-US" sz="36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r>
              <a:rPr lang="en-US" sz="3600" dirty="0">
                <a:latin typeface="Fira Sans" panose="020B0503050000020004" pitchFamily="34" charset="0"/>
                <a:ea typeface="Fira Sans" panose="020B0503050000020004" pitchFamily="34" charset="0"/>
              </a:rPr>
              <a:t>(606) 362-7713</a:t>
            </a:r>
          </a:p>
          <a:p>
            <a:r>
              <a:rPr lang="en-US" sz="3600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D8F198-A88A-B59C-C65C-B75D37F276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31" t="4970" r="7308" b="31461"/>
          <a:stretch/>
        </p:blipFill>
        <p:spPr>
          <a:xfrm>
            <a:off x="10271082" y="3688185"/>
            <a:ext cx="1748640" cy="180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3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EE3480-1142-493B-B8C0-080786527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205142"/>
            <a:ext cx="4038600" cy="521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8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481FD3-AD4C-4960-8EF7-6C0097AF64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9"/>
          <a:stretch/>
        </p:blipFill>
        <p:spPr>
          <a:xfrm>
            <a:off x="846083" y="0"/>
            <a:ext cx="10499834" cy="56103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B70492-3146-9C9B-77AA-0694B81F4FDF}"/>
              </a:ext>
            </a:extLst>
          </p:cNvPr>
          <p:cNvSpPr/>
          <p:nvPr/>
        </p:nvSpPr>
        <p:spPr>
          <a:xfrm>
            <a:off x="8376229" y="100688"/>
            <a:ext cx="3433011" cy="229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02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4D6949-A819-4ED1-A950-45394CBDB7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9"/>
          <a:stretch/>
        </p:blipFill>
        <p:spPr>
          <a:xfrm>
            <a:off x="0" y="0"/>
            <a:ext cx="11839074" cy="55300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39DC75-FF12-3F7B-DE71-072CF31B7361}"/>
              </a:ext>
            </a:extLst>
          </p:cNvPr>
          <p:cNvSpPr/>
          <p:nvPr/>
        </p:nvSpPr>
        <p:spPr>
          <a:xfrm>
            <a:off x="8739939" y="174459"/>
            <a:ext cx="3433011" cy="1749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3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5E7A48-EEA6-40B8-8D3B-584E87263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13" y="118752"/>
            <a:ext cx="11293143" cy="51182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CBE809-4FB1-4657-AA1C-5C27E25E400C}"/>
              </a:ext>
            </a:extLst>
          </p:cNvPr>
          <p:cNvSpPr/>
          <p:nvPr/>
        </p:nvSpPr>
        <p:spPr>
          <a:xfrm>
            <a:off x="831273" y="4702629"/>
            <a:ext cx="1710046" cy="688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49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68F6F7D-B40A-EBCA-E8BB-328917CFF9F4}"/>
              </a:ext>
            </a:extLst>
          </p:cNvPr>
          <p:cNvGrpSpPr/>
          <p:nvPr/>
        </p:nvGrpSpPr>
        <p:grpSpPr>
          <a:xfrm>
            <a:off x="1038558" y="324646"/>
            <a:ext cx="9741773" cy="5209379"/>
            <a:chOff x="198173" y="581980"/>
            <a:chExt cx="12296658" cy="6276020"/>
          </a:xfrm>
        </p:grpSpPr>
        <p:sp>
          <p:nvSpPr>
            <p:cNvPr id="70" name="Title 1">
              <a:extLst>
                <a:ext uri="{FF2B5EF4-FFF2-40B4-BE49-F238E27FC236}">
                  <a16:creationId xmlns:a16="http://schemas.microsoft.com/office/drawing/2014/main" id="{91682646-A528-481A-B146-CD59529C0679}"/>
                </a:ext>
              </a:extLst>
            </p:cNvPr>
            <p:cNvSpPr txBox="1">
              <a:spLocks/>
            </p:cNvSpPr>
            <p:nvPr/>
          </p:nvSpPr>
          <p:spPr>
            <a:xfrm>
              <a:off x="198173" y="581980"/>
              <a:ext cx="10363200" cy="594361"/>
            </a:xfrm>
            <a:prstGeom prst="rect">
              <a:avLst/>
            </a:prstGeom>
          </p:spPr>
          <p:txBody>
            <a:bodyPr lIns="0"/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b="1" dirty="0">
                  <a:solidFill>
                    <a:srgbClr val="524FA2"/>
                  </a:solidFill>
                  <a:latin typeface="+mn-lt"/>
                </a:rPr>
                <a:t>The Path to Transformational Employment</a:t>
              </a:r>
            </a:p>
          </p:txBody>
        </p:sp>
        <p:sp>
          <p:nvSpPr>
            <p:cNvPr id="174" name="Inhaltsplatzhalter 4">
              <a:extLst>
                <a:ext uri="{FF2B5EF4-FFF2-40B4-BE49-F238E27FC236}">
                  <a16:creationId xmlns:a16="http://schemas.microsoft.com/office/drawing/2014/main" id="{D89C7D0E-792D-4F31-AAB3-4981E18D38CA}"/>
                </a:ext>
              </a:extLst>
            </p:cNvPr>
            <p:cNvSpPr txBox="1">
              <a:spLocks/>
            </p:cNvSpPr>
            <p:nvPr/>
          </p:nvSpPr>
          <p:spPr>
            <a:xfrm>
              <a:off x="1136310" y="2662898"/>
              <a:ext cx="2121209" cy="30777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1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8DC73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ASSESSMENT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DC73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5" name="Inhaltsplatzhalter 4">
              <a:extLst>
                <a:ext uri="{FF2B5EF4-FFF2-40B4-BE49-F238E27FC236}">
                  <a16:creationId xmlns:a16="http://schemas.microsoft.com/office/drawing/2014/main" id="{9C511CB3-906E-4FCE-AE39-D3A96071986B}"/>
                </a:ext>
              </a:extLst>
            </p:cNvPr>
            <p:cNvSpPr txBox="1">
              <a:spLocks/>
            </p:cNvSpPr>
            <p:nvPr/>
          </p:nvSpPr>
          <p:spPr>
            <a:xfrm>
              <a:off x="9068693" y="4858166"/>
              <a:ext cx="3426138" cy="61555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1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8DC73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TRANSFORMATIONAL EMPLOYMENT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DC73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606C12C-2B9C-4990-ACE2-821D0BCB2B94}"/>
                </a:ext>
              </a:extLst>
            </p:cNvPr>
            <p:cNvGrpSpPr/>
            <p:nvPr/>
          </p:nvGrpSpPr>
          <p:grpSpPr>
            <a:xfrm>
              <a:off x="3713229" y="1283644"/>
              <a:ext cx="4775178" cy="5574356"/>
              <a:chOff x="2850092" y="1144886"/>
              <a:chExt cx="4775178" cy="557435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3D2B8D99-A264-41CA-91A5-636C85EEBD95}"/>
                  </a:ext>
                </a:extLst>
              </p:cNvPr>
              <p:cNvGrpSpPr/>
              <p:nvPr/>
            </p:nvGrpSpPr>
            <p:grpSpPr>
              <a:xfrm>
                <a:off x="2850092" y="1144886"/>
                <a:ext cx="4775178" cy="5574356"/>
                <a:chOff x="3517749" y="694943"/>
                <a:chExt cx="4775178" cy="5574356"/>
              </a:xfrm>
            </p:grpSpPr>
            <p:grpSp>
              <p:nvGrpSpPr>
                <p:cNvPr id="88" name="Group 8">
                  <a:extLst>
                    <a:ext uri="{FF2B5EF4-FFF2-40B4-BE49-F238E27FC236}">
                      <a16:creationId xmlns:a16="http://schemas.microsoft.com/office/drawing/2014/main" id="{34E4093B-6621-4D18-ABFB-7F4BBE6B21DE}"/>
                    </a:ext>
                  </a:extLst>
                </p:cNvPr>
                <p:cNvGrpSpPr/>
                <p:nvPr/>
              </p:nvGrpSpPr>
              <p:grpSpPr>
                <a:xfrm>
                  <a:off x="5823401" y="694943"/>
                  <a:ext cx="441870" cy="5574356"/>
                  <a:chOff x="4413581" y="1419610"/>
                  <a:chExt cx="316838" cy="3556642"/>
                </a:xfrm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B9CAB530-9899-48C3-8905-0494F7138A9D}"/>
                      </a:ext>
                    </a:extLst>
                  </p:cNvPr>
                  <p:cNvSpPr/>
                  <p:nvPr/>
                </p:nvSpPr>
                <p:spPr>
                  <a:xfrm>
                    <a:off x="4485590" y="1419610"/>
                    <a:ext cx="165226" cy="3556642"/>
                  </a:xfrm>
                  <a:prstGeom prst="rect">
                    <a:avLst/>
                  </a:prstGeom>
                  <a:gradFill>
                    <a:gsLst>
                      <a:gs pos="0">
                        <a:sysClr val="window" lastClr="FFFFFF">
                          <a:lumMod val="75000"/>
                        </a:sysClr>
                      </a:gs>
                      <a:gs pos="100000">
                        <a:sysClr val="windowText" lastClr="000000">
                          <a:lumMod val="50000"/>
                          <a:lumOff val="50000"/>
                        </a:sysClr>
                      </a:gs>
                    </a:gsLst>
                    <a:lin ang="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21917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14F4C4DA-20F5-47C1-B47E-DF38EFA068F2}"/>
                      </a:ext>
                    </a:extLst>
                  </p:cNvPr>
                  <p:cNvSpPr/>
                  <p:nvPr/>
                </p:nvSpPr>
                <p:spPr>
                  <a:xfrm>
                    <a:off x="4413581" y="1419610"/>
                    <a:ext cx="316838" cy="184496"/>
                  </a:xfrm>
                  <a:prstGeom prst="rect">
                    <a:avLst/>
                  </a:prstGeom>
                  <a:gradFill>
                    <a:gsLst>
                      <a:gs pos="0">
                        <a:sysClr val="window" lastClr="FFFFFF">
                          <a:lumMod val="75000"/>
                        </a:sysClr>
                      </a:gs>
                      <a:gs pos="100000">
                        <a:sysClr val="windowText" lastClr="000000">
                          <a:lumMod val="50000"/>
                          <a:lumOff val="50000"/>
                        </a:sysClr>
                      </a:gs>
                    </a:gsLst>
                    <a:lin ang="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21917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3" name="Pentagon 9">
                  <a:extLst>
                    <a:ext uri="{FF2B5EF4-FFF2-40B4-BE49-F238E27FC236}">
                      <a16:creationId xmlns:a16="http://schemas.microsoft.com/office/drawing/2014/main" id="{F1C575F0-D7E4-4530-B3F1-DEABB3BD634D}"/>
                    </a:ext>
                  </a:extLst>
                </p:cNvPr>
                <p:cNvSpPr/>
                <p:nvPr/>
              </p:nvSpPr>
              <p:spPr>
                <a:xfrm>
                  <a:off x="5259657" y="1030078"/>
                  <a:ext cx="3020272" cy="773880"/>
                </a:xfrm>
                <a:prstGeom prst="homePlate">
                  <a:avLst>
                    <a:gd name="adj" fmla="val 38141"/>
                  </a:avLst>
                </a:prstGeom>
                <a:solidFill>
                  <a:srgbClr val="1AAD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Pentagon 12">
                  <a:extLst>
                    <a:ext uri="{FF2B5EF4-FFF2-40B4-BE49-F238E27FC236}">
                      <a16:creationId xmlns:a16="http://schemas.microsoft.com/office/drawing/2014/main" id="{F46750E0-1872-4FD3-9BF2-7B763D6564D3}"/>
                    </a:ext>
                  </a:extLst>
                </p:cNvPr>
                <p:cNvSpPr/>
                <p:nvPr/>
              </p:nvSpPr>
              <p:spPr>
                <a:xfrm rot="10800000">
                  <a:off x="3517749" y="2128324"/>
                  <a:ext cx="3020272" cy="773880"/>
                </a:xfrm>
                <a:prstGeom prst="homePlate">
                  <a:avLst>
                    <a:gd name="adj" fmla="val 38141"/>
                  </a:avLst>
                </a:prstGeom>
                <a:solidFill>
                  <a:srgbClr val="F5AE3B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Pentagon 15">
                  <a:extLst>
                    <a:ext uri="{FF2B5EF4-FFF2-40B4-BE49-F238E27FC236}">
                      <a16:creationId xmlns:a16="http://schemas.microsoft.com/office/drawing/2014/main" id="{6122CFF5-9051-4267-9CCF-348BFC4BBAC8}"/>
                    </a:ext>
                  </a:extLst>
                </p:cNvPr>
                <p:cNvSpPr/>
                <p:nvPr/>
              </p:nvSpPr>
              <p:spPr>
                <a:xfrm>
                  <a:off x="5259657" y="3227913"/>
                  <a:ext cx="3020272" cy="773880"/>
                </a:xfrm>
                <a:prstGeom prst="homePlate">
                  <a:avLst>
                    <a:gd name="adj" fmla="val 38141"/>
                  </a:avLst>
                </a:prstGeom>
                <a:solidFill>
                  <a:srgbClr val="CC4E3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Pentagon 18">
                  <a:extLst>
                    <a:ext uri="{FF2B5EF4-FFF2-40B4-BE49-F238E27FC236}">
                      <a16:creationId xmlns:a16="http://schemas.microsoft.com/office/drawing/2014/main" id="{1D8EACC6-8AAE-4B66-9C6A-AB4331CD02DB}"/>
                    </a:ext>
                  </a:extLst>
                </p:cNvPr>
                <p:cNvSpPr/>
                <p:nvPr/>
              </p:nvSpPr>
              <p:spPr>
                <a:xfrm rot="10800000">
                  <a:off x="3517749" y="4321131"/>
                  <a:ext cx="3020272" cy="773880"/>
                </a:xfrm>
                <a:prstGeom prst="homePlate">
                  <a:avLst>
                    <a:gd name="adj" fmla="val 38141"/>
                  </a:avLst>
                </a:prstGeom>
                <a:solidFill>
                  <a:srgbClr val="A9C37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30F29000-0580-4E60-9A46-FD3FBF8F87D7}"/>
                    </a:ext>
                  </a:extLst>
                </p:cNvPr>
                <p:cNvSpPr/>
                <p:nvPr/>
              </p:nvSpPr>
              <p:spPr>
                <a:xfrm>
                  <a:off x="6154470" y="1116123"/>
                  <a:ext cx="1882147" cy="553998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dirty="0">
                      <a:solidFill>
                        <a:prstClr val="white"/>
                      </a:solidFill>
                      <a:latin typeface="Roboto"/>
                    </a:rPr>
                    <a:t>Organizational Culture Change</a:t>
                  </a: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4F0801AC-F20B-4C2C-AB1C-F00882656FA7}"/>
                    </a:ext>
                  </a:extLst>
                </p:cNvPr>
                <p:cNvSpPr/>
                <p:nvPr/>
              </p:nvSpPr>
              <p:spPr>
                <a:xfrm>
                  <a:off x="3968913" y="2357565"/>
                  <a:ext cx="910506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dirty="0">
                      <a:solidFill>
                        <a:prstClr val="white"/>
                      </a:solidFill>
                      <a:latin typeface="Roboto"/>
                    </a:rPr>
                    <a:t>Benefits</a:t>
                  </a: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E5BDB321-BCD9-431B-ACBF-05A596DE8D4C}"/>
                    </a:ext>
                  </a:extLst>
                </p:cNvPr>
                <p:cNvSpPr/>
                <p:nvPr/>
              </p:nvSpPr>
              <p:spPr>
                <a:xfrm>
                  <a:off x="6195773" y="3442522"/>
                  <a:ext cx="1833835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dirty="0">
                      <a:solidFill>
                        <a:prstClr val="white"/>
                      </a:solidFill>
                      <a:latin typeface="Roboto"/>
                    </a:rPr>
                    <a:t>(Re)Employment</a:t>
                  </a: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03EDBBC7-4902-421C-A698-A92C6F958726}"/>
                    </a:ext>
                  </a:extLst>
                </p:cNvPr>
                <p:cNvSpPr/>
                <p:nvPr/>
              </p:nvSpPr>
              <p:spPr>
                <a:xfrm>
                  <a:off x="3931094" y="4558039"/>
                  <a:ext cx="1269578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dirty="0">
                      <a:solidFill>
                        <a:prstClr val="white"/>
                      </a:solidFill>
                      <a:latin typeface="Roboto"/>
                    </a:rPr>
                    <a:t>HR Policies</a:t>
                  </a:r>
                </a:p>
              </p:txBody>
            </p:sp>
            <p:sp>
              <p:nvSpPr>
                <p:cNvPr id="132" name="Pentagon 9">
                  <a:extLst>
                    <a:ext uri="{FF2B5EF4-FFF2-40B4-BE49-F238E27FC236}">
                      <a16:creationId xmlns:a16="http://schemas.microsoft.com/office/drawing/2014/main" id="{E59AD53B-44BF-47B7-80A1-685F111BA5E9}"/>
                    </a:ext>
                  </a:extLst>
                </p:cNvPr>
                <p:cNvSpPr/>
                <p:nvPr/>
              </p:nvSpPr>
              <p:spPr>
                <a:xfrm>
                  <a:off x="5259657" y="5414350"/>
                  <a:ext cx="3020272" cy="773880"/>
                </a:xfrm>
                <a:prstGeom prst="homePlate">
                  <a:avLst>
                    <a:gd name="adj" fmla="val 38141"/>
                  </a:avLst>
                </a:prstGeom>
                <a:solidFill>
                  <a:srgbClr val="56687C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28EB29E7-667B-45AD-AC89-6EA0F0CC8E5E}"/>
                    </a:ext>
                  </a:extLst>
                </p:cNvPr>
                <p:cNvSpPr/>
                <p:nvPr/>
              </p:nvSpPr>
              <p:spPr>
                <a:xfrm>
                  <a:off x="6035674" y="5507319"/>
                  <a:ext cx="2257253" cy="553998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dirty="0">
                      <a:solidFill>
                        <a:prstClr val="white"/>
                      </a:solidFill>
                      <a:latin typeface="Roboto"/>
                    </a:rPr>
                    <a:t>Training for Mgmt, HR, Staff</a:t>
                  </a: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27520E8A-52DD-46EF-91AE-2B880F756153}"/>
                  </a:ext>
                </a:extLst>
              </p:cNvPr>
              <p:cNvGrpSpPr/>
              <p:nvPr/>
            </p:nvGrpSpPr>
            <p:grpSpPr>
              <a:xfrm>
                <a:off x="4762029" y="1558871"/>
                <a:ext cx="603626" cy="587154"/>
                <a:chOff x="7715250" y="3644901"/>
                <a:chExt cx="982663" cy="985838"/>
              </a:xfrm>
              <a:solidFill>
                <a:schemeClr val="bg1"/>
              </a:solidFill>
            </p:grpSpPr>
            <p:sp>
              <p:nvSpPr>
                <p:cNvPr id="53" name="Freeform 102">
                  <a:extLst>
                    <a:ext uri="{FF2B5EF4-FFF2-40B4-BE49-F238E27FC236}">
                      <a16:creationId xmlns:a16="http://schemas.microsoft.com/office/drawing/2014/main" id="{E8319320-3E64-443D-9B90-B12545FF8C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5250" y="4176713"/>
                  <a:ext cx="1588" cy="4763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4" name="Freeform 103">
                  <a:extLst>
                    <a:ext uri="{FF2B5EF4-FFF2-40B4-BE49-F238E27FC236}">
                      <a16:creationId xmlns:a16="http://schemas.microsoft.com/office/drawing/2014/main" id="{46975F98-1916-4DCF-AD43-D570F143B2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5250" y="4103688"/>
                  <a:ext cx="88900" cy="312738"/>
                </a:xfrm>
                <a:custGeom>
                  <a:avLst/>
                  <a:gdLst>
                    <a:gd name="T0" fmla="*/ 35 w 35"/>
                    <a:gd name="T1" fmla="*/ 121 h 121"/>
                    <a:gd name="T2" fmla="*/ 23 w 35"/>
                    <a:gd name="T3" fmla="*/ 96 h 121"/>
                    <a:gd name="T4" fmla="*/ 24 w 35"/>
                    <a:gd name="T5" fmla="*/ 96 h 121"/>
                    <a:gd name="T6" fmla="*/ 28 w 35"/>
                    <a:gd name="T7" fmla="*/ 99 h 121"/>
                    <a:gd name="T8" fmla="*/ 25 w 35"/>
                    <a:gd name="T9" fmla="*/ 90 h 121"/>
                    <a:gd name="T10" fmla="*/ 17 w 35"/>
                    <a:gd name="T11" fmla="*/ 67 h 121"/>
                    <a:gd name="T12" fmla="*/ 18 w 35"/>
                    <a:gd name="T13" fmla="*/ 66 h 121"/>
                    <a:gd name="T14" fmla="*/ 16 w 35"/>
                    <a:gd name="T15" fmla="*/ 57 h 121"/>
                    <a:gd name="T16" fmla="*/ 16 w 35"/>
                    <a:gd name="T17" fmla="*/ 56 h 121"/>
                    <a:gd name="T18" fmla="*/ 8 w 35"/>
                    <a:gd name="T19" fmla="*/ 44 h 121"/>
                    <a:gd name="T20" fmla="*/ 8 w 35"/>
                    <a:gd name="T21" fmla="*/ 34 h 121"/>
                    <a:gd name="T22" fmla="*/ 7 w 35"/>
                    <a:gd name="T23" fmla="*/ 22 h 121"/>
                    <a:gd name="T24" fmla="*/ 5 w 35"/>
                    <a:gd name="T25" fmla="*/ 27 h 121"/>
                    <a:gd name="T26" fmla="*/ 2 w 35"/>
                    <a:gd name="T27" fmla="*/ 14 h 121"/>
                    <a:gd name="T28" fmla="*/ 2 w 35"/>
                    <a:gd name="T29" fmla="*/ 0 h 121"/>
                    <a:gd name="T30" fmla="*/ 0 w 35"/>
                    <a:gd name="T31" fmla="*/ 11 h 121"/>
                    <a:gd name="T32" fmla="*/ 0 w 35"/>
                    <a:gd name="T33" fmla="*/ 9 h 121"/>
                    <a:gd name="T34" fmla="*/ 0 w 35"/>
                    <a:gd name="T35" fmla="*/ 10 h 121"/>
                    <a:gd name="T36" fmla="*/ 0 w 35"/>
                    <a:gd name="T37" fmla="*/ 28 h 121"/>
                    <a:gd name="T38" fmla="*/ 1 w 35"/>
                    <a:gd name="T39" fmla="*/ 30 h 121"/>
                    <a:gd name="T40" fmla="*/ 2 w 35"/>
                    <a:gd name="T41" fmla="*/ 32 h 121"/>
                    <a:gd name="T42" fmla="*/ 1 w 35"/>
                    <a:gd name="T43" fmla="*/ 30 h 121"/>
                    <a:gd name="T44" fmla="*/ 9 w 35"/>
                    <a:gd name="T45" fmla="*/ 61 h 121"/>
                    <a:gd name="T46" fmla="*/ 20 w 35"/>
                    <a:gd name="T47" fmla="*/ 99 h 121"/>
                    <a:gd name="T48" fmla="*/ 20 w 35"/>
                    <a:gd name="T49" fmla="*/ 100 h 121"/>
                    <a:gd name="T50" fmla="*/ 20 w 35"/>
                    <a:gd name="T51" fmla="*/ 101 h 121"/>
                    <a:gd name="T52" fmla="*/ 27 w 35"/>
                    <a:gd name="T53" fmla="*/ 113 h 121"/>
                    <a:gd name="T54" fmla="*/ 29 w 35"/>
                    <a:gd name="T55" fmla="*/ 115 h 121"/>
                    <a:gd name="T56" fmla="*/ 29 w 35"/>
                    <a:gd name="T57" fmla="*/ 115 h 121"/>
                    <a:gd name="T58" fmla="*/ 28 w 35"/>
                    <a:gd name="T59" fmla="*/ 113 h 121"/>
                    <a:gd name="T60" fmla="*/ 29 w 35"/>
                    <a:gd name="T61" fmla="*/ 113 h 121"/>
                    <a:gd name="T62" fmla="*/ 35 w 35"/>
                    <a:gd name="T63" fmla="*/ 12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5" h="121">
                      <a:moveTo>
                        <a:pt x="35" y="121"/>
                      </a:moveTo>
                      <a:cubicBezTo>
                        <a:pt x="32" y="112"/>
                        <a:pt x="21" y="107"/>
                        <a:pt x="23" y="96"/>
                      </a:cubicBezTo>
                      <a:cubicBezTo>
                        <a:pt x="24" y="96"/>
                        <a:pt x="24" y="96"/>
                        <a:pt x="24" y="96"/>
                      </a:cubicBezTo>
                      <a:cubicBezTo>
                        <a:pt x="25" y="96"/>
                        <a:pt x="25" y="96"/>
                        <a:pt x="28" y="99"/>
                      </a:cubicBezTo>
                      <a:cubicBezTo>
                        <a:pt x="27" y="96"/>
                        <a:pt x="26" y="93"/>
                        <a:pt x="25" y="90"/>
                      </a:cubicBezTo>
                      <a:cubicBezTo>
                        <a:pt x="20" y="89"/>
                        <a:pt x="13" y="70"/>
                        <a:pt x="17" y="67"/>
                      </a:cubicBezTo>
                      <a:cubicBezTo>
                        <a:pt x="18" y="66"/>
                        <a:pt x="18" y="66"/>
                        <a:pt x="18" y="66"/>
                      </a:cubicBezTo>
                      <a:cubicBezTo>
                        <a:pt x="18" y="65"/>
                        <a:pt x="18" y="65"/>
                        <a:pt x="16" y="57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2" y="61"/>
                        <a:pt x="9" y="47"/>
                        <a:pt x="8" y="44"/>
                      </a:cubicBezTo>
                      <a:cubicBezTo>
                        <a:pt x="8" y="40"/>
                        <a:pt x="8" y="37"/>
                        <a:pt x="8" y="34"/>
                      </a:cubicBezTo>
                      <a:cubicBezTo>
                        <a:pt x="9" y="30"/>
                        <a:pt x="9" y="30"/>
                        <a:pt x="7" y="22"/>
                      </a:cubicBezTo>
                      <a:cubicBezTo>
                        <a:pt x="6" y="27"/>
                        <a:pt x="6" y="27"/>
                        <a:pt x="5" y="27"/>
                      </a:cubicBezTo>
                      <a:cubicBezTo>
                        <a:pt x="2" y="25"/>
                        <a:pt x="2" y="15"/>
                        <a:pt x="2" y="14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4"/>
                        <a:pt x="1" y="7"/>
                        <a:pt x="0" y="11"/>
                      </a:cubicBezTo>
                      <a:cubicBezTo>
                        <a:pt x="0" y="10"/>
                        <a:pt x="0" y="10"/>
                        <a:pt x="0" y="9"/>
                      </a:cubicBezTo>
                      <a:cubicBezTo>
                        <a:pt x="0" y="9"/>
                        <a:pt x="0" y="10"/>
                        <a:pt x="0" y="10"/>
                      </a:cubicBezTo>
                      <a:cubicBezTo>
                        <a:pt x="0" y="19"/>
                        <a:pt x="0" y="24"/>
                        <a:pt x="0" y="28"/>
                      </a:cubicBezTo>
                      <a:cubicBezTo>
                        <a:pt x="0" y="29"/>
                        <a:pt x="1" y="29"/>
                        <a:pt x="1" y="30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2" y="37"/>
                        <a:pt x="6" y="51"/>
                        <a:pt x="9" y="61"/>
                      </a:cubicBezTo>
                      <a:cubicBezTo>
                        <a:pt x="15" y="85"/>
                        <a:pt x="18" y="95"/>
                        <a:pt x="20" y="99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20" y="101"/>
                        <a:pt x="20" y="101"/>
                        <a:pt x="20" y="101"/>
                      </a:cubicBezTo>
                      <a:cubicBezTo>
                        <a:pt x="22" y="105"/>
                        <a:pt x="24" y="108"/>
                        <a:pt x="27" y="113"/>
                      </a:cubicBezTo>
                      <a:cubicBezTo>
                        <a:pt x="28" y="114"/>
                        <a:pt x="28" y="115"/>
                        <a:pt x="29" y="115"/>
                      </a:cubicBezTo>
                      <a:cubicBezTo>
                        <a:pt x="29" y="115"/>
                        <a:pt x="29" y="115"/>
                        <a:pt x="29" y="115"/>
                      </a:cubicBezTo>
                      <a:cubicBezTo>
                        <a:pt x="29" y="114"/>
                        <a:pt x="28" y="114"/>
                        <a:pt x="28" y="113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30" y="114"/>
                        <a:pt x="33" y="118"/>
                        <a:pt x="35" y="1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5" name="Freeform 104">
                  <a:extLst>
                    <a:ext uri="{FF2B5EF4-FFF2-40B4-BE49-F238E27FC236}">
                      <a16:creationId xmlns:a16="http://schemas.microsoft.com/office/drawing/2014/main" id="{64B2EDD4-B8EE-4894-8D93-7BD6E9D799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5250" y="4119563"/>
                  <a:ext cx="0" cy="7938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6" name="Freeform 105">
                  <a:extLst>
                    <a:ext uri="{FF2B5EF4-FFF2-40B4-BE49-F238E27FC236}">
                      <a16:creationId xmlns:a16="http://schemas.microsoft.com/office/drawing/2014/main" id="{12C83AF5-74F9-4256-85E8-5D94ACE565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5250" y="4176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7" name="Freeform 106">
                  <a:extLst>
                    <a:ext uri="{FF2B5EF4-FFF2-40B4-BE49-F238E27FC236}">
                      <a16:creationId xmlns:a16="http://schemas.microsoft.com/office/drawing/2014/main" id="{869DAF7C-CFFE-4FA5-B33B-E1C2F335FB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729538" y="3722688"/>
                  <a:ext cx="325438" cy="438150"/>
                </a:xfrm>
                <a:custGeom>
                  <a:avLst/>
                  <a:gdLst>
                    <a:gd name="T0" fmla="*/ 5 w 126"/>
                    <a:gd name="T1" fmla="*/ 123 h 170"/>
                    <a:gd name="T2" fmla="*/ 5 w 126"/>
                    <a:gd name="T3" fmla="*/ 155 h 170"/>
                    <a:gd name="T4" fmla="*/ 10 w 126"/>
                    <a:gd name="T5" fmla="*/ 162 h 170"/>
                    <a:gd name="T6" fmla="*/ 23 w 126"/>
                    <a:gd name="T7" fmla="*/ 147 h 170"/>
                    <a:gd name="T8" fmla="*/ 28 w 126"/>
                    <a:gd name="T9" fmla="*/ 170 h 170"/>
                    <a:gd name="T10" fmla="*/ 39 w 126"/>
                    <a:gd name="T11" fmla="*/ 168 h 170"/>
                    <a:gd name="T12" fmla="*/ 57 w 126"/>
                    <a:gd name="T13" fmla="*/ 141 h 170"/>
                    <a:gd name="T14" fmla="*/ 65 w 126"/>
                    <a:gd name="T15" fmla="*/ 155 h 170"/>
                    <a:gd name="T16" fmla="*/ 77 w 126"/>
                    <a:gd name="T17" fmla="*/ 145 h 170"/>
                    <a:gd name="T18" fmla="*/ 88 w 126"/>
                    <a:gd name="T19" fmla="*/ 110 h 170"/>
                    <a:gd name="T20" fmla="*/ 102 w 126"/>
                    <a:gd name="T21" fmla="*/ 116 h 170"/>
                    <a:gd name="T22" fmla="*/ 111 w 126"/>
                    <a:gd name="T23" fmla="*/ 101 h 170"/>
                    <a:gd name="T24" fmla="*/ 104 w 126"/>
                    <a:gd name="T25" fmla="*/ 74 h 170"/>
                    <a:gd name="T26" fmla="*/ 124 w 126"/>
                    <a:gd name="T27" fmla="*/ 68 h 170"/>
                    <a:gd name="T28" fmla="*/ 126 w 126"/>
                    <a:gd name="T29" fmla="*/ 56 h 170"/>
                    <a:gd name="T30" fmla="*/ 126 w 126"/>
                    <a:gd name="T31" fmla="*/ 54 h 170"/>
                    <a:gd name="T32" fmla="*/ 110 w 126"/>
                    <a:gd name="T33" fmla="*/ 39 h 170"/>
                    <a:gd name="T34" fmla="*/ 124 w 126"/>
                    <a:gd name="T35" fmla="*/ 28 h 170"/>
                    <a:gd name="T36" fmla="*/ 121 w 126"/>
                    <a:gd name="T37" fmla="*/ 19 h 170"/>
                    <a:gd name="T38" fmla="*/ 101 w 126"/>
                    <a:gd name="T39" fmla="*/ 19 h 170"/>
                    <a:gd name="T40" fmla="*/ 111 w 126"/>
                    <a:gd name="T41" fmla="*/ 6 h 170"/>
                    <a:gd name="T42" fmla="*/ 107 w 126"/>
                    <a:gd name="T43" fmla="*/ 2 h 170"/>
                    <a:gd name="T44" fmla="*/ 87 w 126"/>
                    <a:gd name="T45" fmla="*/ 10 h 170"/>
                    <a:gd name="T46" fmla="*/ 95 w 126"/>
                    <a:gd name="T47" fmla="*/ 0 h 170"/>
                    <a:gd name="T48" fmla="*/ 90 w 126"/>
                    <a:gd name="T49" fmla="*/ 2 h 170"/>
                    <a:gd name="T50" fmla="*/ 76 w 126"/>
                    <a:gd name="T51" fmla="*/ 13 h 170"/>
                    <a:gd name="T52" fmla="*/ 76 w 126"/>
                    <a:gd name="T53" fmla="*/ 13 h 170"/>
                    <a:gd name="T54" fmla="*/ 70 w 126"/>
                    <a:gd name="T55" fmla="*/ 15 h 170"/>
                    <a:gd name="T56" fmla="*/ 76 w 126"/>
                    <a:gd name="T57" fmla="*/ 8 h 170"/>
                    <a:gd name="T58" fmla="*/ 45 w 126"/>
                    <a:gd name="T59" fmla="*/ 35 h 170"/>
                    <a:gd name="T60" fmla="*/ 47 w 126"/>
                    <a:gd name="T61" fmla="*/ 32 h 170"/>
                    <a:gd name="T62" fmla="*/ 37 w 126"/>
                    <a:gd name="T63" fmla="*/ 43 h 170"/>
                    <a:gd name="T64" fmla="*/ 37 w 126"/>
                    <a:gd name="T65" fmla="*/ 44 h 170"/>
                    <a:gd name="T66" fmla="*/ 11 w 126"/>
                    <a:gd name="T67" fmla="*/ 85 h 170"/>
                    <a:gd name="T68" fmla="*/ 12 w 126"/>
                    <a:gd name="T69" fmla="*/ 84 h 170"/>
                    <a:gd name="T70" fmla="*/ 2 w 126"/>
                    <a:gd name="T71" fmla="*/ 116 h 170"/>
                    <a:gd name="T72" fmla="*/ 0 w 126"/>
                    <a:gd name="T73" fmla="*/ 131 h 170"/>
                    <a:gd name="T74" fmla="*/ 5 w 126"/>
                    <a:gd name="T75" fmla="*/ 123 h 170"/>
                    <a:gd name="T76" fmla="*/ 24 w 126"/>
                    <a:gd name="T77" fmla="*/ 73 h 170"/>
                    <a:gd name="T78" fmla="*/ 84 w 126"/>
                    <a:gd name="T79" fmla="*/ 38 h 170"/>
                    <a:gd name="T80" fmla="*/ 85 w 126"/>
                    <a:gd name="T81" fmla="*/ 61 h 170"/>
                    <a:gd name="T82" fmla="*/ 40 w 126"/>
                    <a:gd name="T83" fmla="*/ 118 h 170"/>
                    <a:gd name="T84" fmla="*/ 24 w 126"/>
                    <a:gd name="T85" fmla="*/ 73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26" h="170">
                      <a:moveTo>
                        <a:pt x="5" y="123"/>
                      </a:moveTo>
                      <a:cubicBezTo>
                        <a:pt x="11" y="129"/>
                        <a:pt x="6" y="150"/>
                        <a:pt x="5" y="155"/>
                      </a:cubicBezTo>
                      <a:cubicBezTo>
                        <a:pt x="6" y="158"/>
                        <a:pt x="8" y="160"/>
                        <a:pt x="10" y="162"/>
                      </a:cubicBezTo>
                      <a:cubicBezTo>
                        <a:pt x="11" y="144"/>
                        <a:pt x="20" y="144"/>
                        <a:pt x="23" y="147"/>
                      </a:cubicBezTo>
                      <a:cubicBezTo>
                        <a:pt x="29" y="153"/>
                        <a:pt x="29" y="164"/>
                        <a:pt x="28" y="170"/>
                      </a:cubicBezTo>
                      <a:cubicBezTo>
                        <a:pt x="32" y="170"/>
                        <a:pt x="33" y="169"/>
                        <a:pt x="39" y="168"/>
                      </a:cubicBezTo>
                      <a:cubicBezTo>
                        <a:pt x="34" y="149"/>
                        <a:pt x="46" y="134"/>
                        <a:pt x="57" y="141"/>
                      </a:cubicBezTo>
                      <a:cubicBezTo>
                        <a:pt x="58" y="141"/>
                        <a:pt x="63" y="145"/>
                        <a:pt x="65" y="155"/>
                      </a:cubicBezTo>
                      <a:cubicBezTo>
                        <a:pt x="70" y="151"/>
                        <a:pt x="73" y="149"/>
                        <a:pt x="77" y="145"/>
                      </a:cubicBezTo>
                      <a:cubicBezTo>
                        <a:pt x="64" y="134"/>
                        <a:pt x="74" y="112"/>
                        <a:pt x="88" y="110"/>
                      </a:cubicBezTo>
                      <a:cubicBezTo>
                        <a:pt x="90" y="110"/>
                        <a:pt x="96" y="109"/>
                        <a:pt x="102" y="116"/>
                      </a:cubicBezTo>
                      <a:cubicBezTo>
                        <a:pt x="106" y="110"/>
                        <a:pt x="108" y="107"/>
                        <a:pt x="111" y="101"/>
                      </a:cubicBezTo>
                      <a:cubicBezTo>
                        <a:pt x="99" y="102"/>
                        <a:pt x="93" y="85"/>
                        <a:pt x="104" y="74"/>
                      </a:cubicBezTo>
                      <a:cubicBezTo>
                        <a:pt x="108" y="70"/>
                        <a:pt x="117" y="66"/>
                        <a:pt x="124" y="68"/>
                      </a:cubicBezTo>
                      <a:cubicBezTo>
                        <a:pt x="125" y="66"/>
                        <a:pt x="125" y="61"/>
                        <a:pt x="126" y="56"/>
                      </a:cubicBezTo>
                      <a:cubicBezTo>
                        <a:pt x="126" y="54"/>
                        <a:pt x="126" y="54"/>
                        <a:pt x="126" y="54"/>
                      </a:cubicBezTo>
                      <a:cubicBezTo>
                        <a:pt x="108" y="60"/>
                        <a:pt x="106" y="46"/>
                        <a:pt x="110" y="39"/>
                      </a:cubicBezTo>
                      <a:cubicBezTo>
                        <a:pt x="110" y="38"/>
                        <a:pt x="114" y="30"/>
                        <a:pt x="124" y="28"/>
                      </a:cubicBezTo>
                      <a:cubicBezTo>
                        <a:pt x="123" y="25"/>
                        <a:pt x="123" y="25"/>
                        <a:pt x="121" y="19"/>
                      </a:cubicBezTo>
                      <a:cubicBezTo>
                        <a:pt x="112" y="27"/>
                        <a:pt x="101" y="26"/>
                        <a:pt x="101" y="19"/>
                      </a:cubicBezTo>
                      <a:cubicBezTo>
                        <a:pt x="101" y="12"/>
                        <a:pt x="108" y="7"/>
                        <a:pt x="111" y="6"/>
                      </a:cubicBezTo>
                      <a:cubicBezTo>
                        <a:pt x="110" y="4"/>
                        <a:pt x="108" y="3"/>
                        <a:pt x="107" y="2"/>
                      </a:cubicBezTo>
                      <a:cubicBezTo>
                        <a:pt x="95" y="14"/>
                        <a:pt x="87" y="14"/>
                        <a:pt x="87" y="10"/>
                      </a:cubicBezTo>
                      <a:cubicBezTo>
                        <a:pt x="87" y="9"/>
                        <a:pt x="88" y="6"/>
                        <a:pt x="95" y="0"/>
                      </a:cubicBezTo>
                      <a:cubicBezTo>
                        <a:pt x="91" y="1"/>
                        <a:pt x="90" y="1"/>
                        <a:pt x="90" y="2"/>
                      </a:cubicBezTo>
                      <a:cubicBezTo>
                        <a:pt x="82" y="9"/>
                        <a:pt x="79" y="11"/>
                        <a:pt x="76" y="13"/>
                      </a:cubicBezTo>
                      <a:cubicBezTo>
                        <a:pt x="76" y="13"/>
                        <a:pt x="76" y="13"/>
                        <a:pt x="76" y="13"/>
                      </a:cubicBezTo>
                      <a:cubicBezTo>
                        <a:pt x="72" y="16"/>
                        <a:pt x="71" y="16"/>
                        <a:pt x="70" y="15"/>
                      </a:cubicBezTo>
                      <a:cubicBezTo>
                        <a:pt x="70" y="14"/>
                        <a:pt x="70" y="13"/>
                        <a:pt x="76" y="8"/>
                      </a:cubicBezTo>
                      <a:cubicBezTo>
                        <a:pt x="64" y="15"/>
                        <a:pt x="57" y="29"/>
                        <a:pt x="45" y="35"/>
                      </a:cubicBezTo>
                      <a:cubicBezTo>
                        <a:pt x="45" y="34"/>
                        <a:pt x="45" y="34"/>
                        <a:pt x="47" y="32"/>
                      </a:cubicBezTo>
                      <a:cubicBezTo>
                        <a:pt x="47" y="32"/>
                        <a:pt x="39" y="39"/>
                        <a:pt x="37" y="43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28" y="58"/>
                        <a:pt x="18" y="70"/>
                        <a:pt x="11" y="85"/>
                      </a:cubicBezTo>
                      <a:cubicBezTo>
                        <a:pt x="11" y="84"/>
                        <a:pt x="12" y="84"/>
                        <a:pt x="12" y="84"/>
                      </a:cubicBezTo>
                      <a:cubicBezTo>
                        <a:pt x="13" y="88"/>
                        <a:pt x="4" y="113"/>
                        <a:pt x="2" y="116"/>
                      </a:cubicBezTo>
                      <a:cubicBezTo>
                        <a:pt x="0" y="118"/>
                        <a:pt x="0" y="131"/>
                        <a:pt x="0" y="131"/>
                      </a:cubicBezTo>
                      <a:cubicBezTo>
                        <a:pt x="2" y="123"/>
                        <a:pt x="4" y="123"/>
                        <a:pt x="5" y="123"/>
                      </a:cubicBezTo>
                      <a:close/>
                      <a:moveTo>
                        <a:pt x="24" y="73"/>
                      </a:moveTo>
                      <a:cubicBezTo>
                        <a:pt x="39" y="41"/>
                        <a:pt x="76" y="11"/>
                        <a:pt x="84" y="38"/>
                      </a:cubicBezTo>
                      <a:cubicBezTo>
                        <a:pt x="86" y="44"/>
                        <a:pt x="88" y="49"/>
                        <a:pt x="85" y="61"/>
                      </a:cubicBezTo>
                      <a:cubicBezTo>
                        <a:pt x="80" y="84"/>
                        <a:pt x="59" y="111"/>
                        <a:pt x="40" y="118"/>
                      </a:cubicBezTo>
                      <a:cubicBezTo>
                        <a:pt x="20" y="126"/>
                        <a:pt x="8" y="106"/>
                        <a:pt x="24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8" name="Freeform 107">
                  <a:extLst>
                    <a:ext uri="{FF2B5EF4-FFF2-40B4-BE49-F238E27FC236}">
                      <a16:creationId xmlns:a16="http://schemas.microsoft.com/office/drawing/2014/main" id="{3FA3165F-4A58-403D-8A8F-CC184AD7C7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789863" y="4279901"/>
                  <a:ext cx="142875" cy="190500"/>
                </a:xfrm>
                <a:custGeom>
                  <a:avLst/>
                  <a:gdLst>
                    <a:gd name="T0" fmla="*/ 20 w 56"/>
                    <a:gd name="T1" fmla="*/ 55 h 74"/>
                    <a:gd name="T2" fmla="*/ 20 w 56"/>
                    <a:gd name="T3" fmla="*/ 58 h 74"/>
                    <a:gd name="T4" fmla="*/ 24 w 56"/>
                    <a:gd name="T5" fmla="*/ 62 h 74"/>
                    <a:gd name="T6" fmla="*/ 26 w 56"/>
                    <a:gd name="T7" fmla="*/ 60 h 74"/>
                    <a:gd name="T8" fmla="*/ 34 w 56"/>
                    <a:gd name="T9" fmla="*/ 69 h 74"/>
                    <a:gd name="T10" fmla="*/ 39 w 56"/>
                    <a:gd name="T11" fmla="*/ 72 h 74"/>
                    <a:gd name="T12" fmla="*/ 39 w 56"/>
                    <a:gd name="T13" fmla="*/ 66 h 74"/>
                    <a:gd name="T14" fmla="*/ 47 w 56"/>
                    <a:gd name="T15" fmla="*/ 74 h 74"/>
                    <a:gd name="T16" fmla="*/ 50 w 56"/>
                    <a:gd name="T17" fmla="*/ 73 h 74"/>
                    <a:gd name="T18" fmla="*/ 46 w 56"/>
                    <a:gd name="T19" fmla="*/ 65 h 74"/>
                    <a:gd name="T20" fmla="*/ 52 w 56"/>
                    <a:gd name="T21" fmla="*/ 67 h 74"/>
                    <a:gd name="T22" fmla="*/ 55 w 56"/>
                    <a:gd name="T23" fmla="*/ 69 h 74"/>
                    <a:gd name="T24" fmla="*/ 56 w 56"/>
                    <a:gd name="T25" fmla="*/ 66 h 74"/>
                    <a:gd name="T26" fmla="*/ 50 w 56"/>
                    <a:gd name="T27" fmla="*/ 55 h 74"/>
                    <a:gd name="T28" fmla="*/ 56 w 56"/>
                    <a:gd name="T29" fmla="*/ 57 h 74"/>
                    <a:gd name="T30" fmla="*/ 55 w 56"/>
                    <a:gd name="T31" fmla="*/ 51 h 74"/>
                    <a:gd name="T32" fmla="*/ 47 w 56"/>
                    <a:gd name="T33" fmla="*/ 39 h 74"/>
                    <a:gd name="T34" fmla="*/ 50 w 56"/>
                    <a:gd name="T35" fmla="*/ 38 h 74"/>
                    <a:gd name="T36" fmla="*/ 48 w 56"/>
                    <a:gd name="T37" fmla="*/ 33 h 74"/>
                    <a:gd name="T38" fmla="*/ 47 w 56"/>
                    <a:gd name="T39" fmla="*/ 33 h 74"/>
                    <a:gd name="T40" fmla="*/ 37 w 56"/>
                    <a:gd name="T41" fmla="*/ 22 h 74"/>
                    <a:gd name="T42" fmla="*/ 39 w 56"/>
                    <a:gd name="T43" fmla="*/ 19 h 74"/>
                    <a:gd name="T44" fmla="*/ 35 w 56"/>
                    <a:gd name="T45" fmla="*/ 14 h 74"/>
                    <a:gd name="T46" fmla="*/ 26 w 56"/>
                    <a:gd name="T47" fmla="*/ 14 h 74"/>
                    <a:gd name="T48" fmla="*/ 24 w 56"/>
                    <a:gd name="T49" fmla="*/ 5 h 74"/>
                    <a:gd name="T50" fmla="*/ 20 w 56"/>
                    <a:gd name="T51" fmla="*/ 2 h 74"/>
                    <a:gd name="T52" fmla="*/ 15 w 56"/>
                    <a:gd name="T53" fmla="*/ 8 h 74"/>
                    <a:gd name="T54" fmla="*/ 10 w 56"/>
                    <a:gd name="T55" fmla="*/ 0 h 74"/>
                    <a:gd name="T56" fmla="*/ 7 w 56"/>
                    <a:gd name="T57" fmla="*/ 1 h 74"/>
                    <a:gd name="T58" fmla="*/ 7 w 56"/>
                    <a:gd name="T59" fmla="*/ 1 h 74"/>
                    <a:gd name="T60" fmla="*/ 8 w 56"/>
                    <a:gd name="T61" fmla="*/ 9 h 74"/>
                    <a:gd name="T62" fmla="*/ 8 w 56"/>
                    <a:gd name="T63" fmla="*/ 9 h 74"/>
                    <a:gd name="T64" fmla="*/ 1 w 56"/>
                    <a:gd name="T65" fmla="*/ 6 h 74"/>
                    <a:gd name="T66" fmla="*/ 1 w 56"/>
                    <a:gd name="T67" fmla="*/ 6 h 74"/>
                    <a:gd name="T68" fmla="*/ 0 w 56"/>
                    <a:gd name="T69" fmla="*/ 10 h 74"/>
                    <a:gd name="T70" fmla="*/ 3 w 56"/>
                    <a:gd name="T71" fmla="*/ 23 h 74"/>
                    <a:gd name="T72" fmla="*/ 0 w 56"/>
                    <a:gd name="T73" fmla="*/ 21 h 74"/>
                    <a:gd name="T74" fmla="*/ 1 w 56"/>
                    <a:gd name="T75" fmla="*/ 26 h 74"/>
                    <a:gd name="T76" fmla="*/ 3 w 56"/>
                    <a:gd name="T77" fmla="*/ 27 h 74"/>
                    <a:gd name="T78" fmla="*/ 3 w 56"/>
                    <a:gd name="T79" fmla="*/ 28 h 74"/>
                    <a:gd name="T80" fmla="*/ 8 w 56"/>
                    <a:gd name="T81" fmla="*/ 40 h 74"/>
                    <a:gd name="T82" fmla="*/ 7 w 56"/>
                    <a:gd name="T83" fmla="*/ 40 h 74"/>
                    <a:gd name="T84" fmla="*/ 10 w 56"/>
                    <a:gd name="T85" fmla="*/ 46 h 74"/>
                    <a:gd name="T86" fmla="*/ 20 w 56"/>
                    <a:gd name="T87" fmla="*/ 55 h 74"/>
                    <a:gd name="T88" fmla="*/ 11 w 56"/>
                    <a:gd name="T89" fmla="*/ 23 h 74"/>
                    <a:gd name="T90" fmla="*/ 36 w 56"/>
                    <a:gd name="T91" fmla="*/ 36 h 74"/>
                    <a:gd name="T92" fmla="*/ 38 w 56"/>
                    <a:gd name="T93" fmla="*/ 58 h 74"/>
                    <a:gd name="T94" fmla="*/ 11 w 56"/>
                    <a:gd name="T95" fmla="*/ 2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74">
                      <a:moveTo>
                        <a:pt x="20" y="55"/>
                      </a:moveTo>
                      <a:cubicBezTo>
                        <a:pt x="20" y="57"/>
                        <a:pt x="20" y="57"/>
                        <a:pt x="20" y="58"/>
                      </a:cubicBezTo>
                      <a:cubicBezTo>
                        <a:pt x="21" y="60"/>
                        <a:pt x="23" y="61"/>
                        <a:pt x="24" y="62"/>
                      </a:cubicBezTo>
                      <a:cubicBezTo>
                        <a:pt x="23" y="60"/>
                        <a:pt x="24" y="59"/>
                        <a:pt x="26" y="60"/>
                      </a:cubicBezTo>
                      <a:cubicBezTo>
                        <a:pt x="31" y="62"/>
                        <a:pt x="34" y="68"/>
                        <a:pt x="34" y="69"/>
                      </a:cubicBezTo>
                      <a:cubicBezTo>
                        <a:pt x="35" y="70"/>
                        <a:pt x="35" y="70"/>
                        <a:pt x="39" y="72"/>
                      </a:cubicBezTo>
                      <a:cubicBezTo>
                        <a:pt x="35" y="67"/>
                        <a:pt x="38" y="66"/>
                        <a:pt x="39" y="66"/>
                      </a:cubicBezTo>
                      <a:cubicBezTo>
                        <a:pt x="39" y="66"/>
                        <a:pt x="44" y="68"/>
                        <a:pt x="47" y="74"/>
                      </a:cubicBezTo>
                      <a:cubicBezTo>
                        <a:pt x="48" y="74"/>
                        <a:pt x="49" y="74"/>
                        <a:pt x="50" y="73"/>
                      </a:cubicBezTo>
                      <a:cubicBezTo>
                        <a:pt x="50" y="70"/>
                        <a:pt x="45" y="69"/>
                        <a:pt x="46" y="65"/>
                      </a:cubicBezTo>
                      <a:cubicBezTo>
                        <a:pt x="46" y="65"/>
                        <a:pt x="47" y="63"/>
                        <a:pt x="52" y="67"/>
                      </a:cubicBezTo>
                      <a:cubicBezTo>
                        <a:pt x="53" y="68"/>
                        <a:pt x="54" y="68"/>
                        <a:pt x="55" y="69"/>
                      </a:cubicBezTo>
                      <a:cubicBezTo>
                        <a:pt x="55" y="68"/>
                        <a:pt x="55" y="67"/>
                        <a:pt x="56" y="66"/>
                      </a:cubicBezTo>
                      <a:cubicBezTo>
                        <a:pt x="49" y="62"/>
                        <a:pt x="47" y="55"/>
                        <a:pt x="50" y="55"/>
                      </a:cubicBezTo>
                      <a:cubicBezTo>
                        <a:pt x="51" y="55"/>
                        <a:pt x="52" y="54"/>
                        <a:pt x="56" y="57"/>
                      </a:cubicBezTo>
                      <a:cubicBezTo>
                        <a:pt x="55" y="55"/>
                        <a:pt x="55" y="53"/>
                        <a:pt x="55" y="51"/>
                      </a:cubicBezTo>
                      <a:cubicBezTo>
                        <a:pt x="50" y="51"/>
                        <a:pt x="44" y="43"/>
                        <a:pt x="47" y="39"/>
                      </a:cubicBezTo>
                      <a:cubicBezTo>
                        <a:pt x="48" y="38"/>
                        <a:pt x="49" y="38"/>
                        <a:pt x="50" y="38"/>
                      </a:cubicBezTo>
                      <a:cubicBezTo>
                        <a:pt x="50" y="37"/>
                        <a:pt x="50" y="37"/>
                        <a:pt x="48" y="33"/>
                      </a:cubicBezTo>
                      <a:cubicBezTo>
                        <a:pt x="47" y="33"/>
                        <a:pt x="47" y="33"/>
                        <a:pt x="47" y="33"/>
                      </a:cubicBezTo>
                      <a:cubicBezTo>
                        <a:pt x="42" y="36"/>
                        <a:pt x="36" y="26"/>
                        <a:pt x="37" y="22"/>
                      </a:cubicBezTo>
                      <a:cubicBezTo>
                        <a:pt x="38" y="20"/>
                        <a:pt x="39" y="20"/>
                        <a:pt x="39" y="19"/>
                      </a:cubicBezTo>
                      <a:cubicBezTo>
                        <a:pt x="38" y="18"/>
                        <a:pt x="36" y="16"/>
                        <a:pt x="35" y="14"/>
                      </a:cubicBezTo>
                      <a:cubicBezTo>
                        <a:pt x="34" y="19"/>
                        <a:pt x="29" y="18"/>
                        <a:pt x="26" y="14"/>
                      </a:cubicBezTo>
                      <a:cubicBezTo>
                        <a:pt x="23" y="9"/>
                        <a:pt x="24" y="6"/>
                        <a:pt x="24" y="5"/>
                      </a:cubicBezTo>
                      <a:cubicBezTo>
                        <a:pt x="22" y="3"/>
                        <a:pt x="21" y="3"/>
                        <a:pt x="20" y="2"/>
                      </a:cubicBezTo>
                      <a:cubicBezTo>
                        <a:pt x="21" y="12"/>
                        <a:pt x="15" y="8"/>
                        <a:pt x="15" y="8"/>
                      </a:cubicBezTo>
                      <a:cubicBezTo>
                        <a:pt x="11" y="6"/>
                        <a:pt x="10" y="2"/>
                        <a:pt x="10" y="0"/>
                      </a:cubicBezTo>
                      <a:cubicBezTo>
                        <a:pt x="9" y="0"/>
                        <a:pt x="8" y="0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8" y="3"/>
                        <a:pt x="9" y="6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7" y="13"/>
                        <a:pt x="4" y="11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0" y="8"/>
                        <a:pt x="0" y="10"/>
                      </a:cubicBezTo>
                      <a:cubicBezTo>
                        <a:pt x="5" y="15"/>
                        <a:pt x="5" y="23"/>
                        <a:pt x="3" y="23"/>
                      </a:cubicBezTo>
                      <a:cubicBezTo>
                        <a:pt x="2" y="23"/>
                        <a:pt x="2" y="23"/>
                        <a:pt x="0" y="21"/>
                      </a:cubicBezTo>
                      <a:cubicBezTo>
                        <a:pt x="0" y="23"/>
                        <a:pt x="0" y="24"/>
                        <a:pt x="1" y="26"/>
                      </a:cubicBezTo>
                      <a:cubicBezTo>
                        <a:pt x="2" y="27"/>
                        <a:pt x="2" y="27"/>
                        <a:pt x="3" y="27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7" y="31"/>
                        <a:pt x="10" y="40"/>
                        <a:pt x="8" y="40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8" y="43"/>
                        <a:pt x="9" y="44"/>
                        <a:pt x="10" y="46"/>
                      </a:cubicBezTo>
                      <a:cubicBezTo>
                        <a:pt x="11" y="44"/>
                        <a:pt x="18" y="50"/>
                        <a:pt x="20" y="55"/>
                      </a:cubicBezTo>
                      <a:close/>
                      <a:moveTo>
                        <a:pt x="11" y="23"/>
                      </a:moveTo>
                      <a:cubicBezTo>
                        <a:pt x="14" y="13"/>
                        <a:pt x="28" y="22"/>
                        <a:pt x="36" y="36"/>
                      </a:cubicBezTo>
                      <a:cubicBezTo>
                        <a:pt x="41" y="44"/>
                        <a:pt x="43" y="55"/>
                        <a:pt x="38" y="58"/>
                      </a:cubicBezTo>
                      <a:cubicBezTo>
                        <a:pt x="30" y="62"/>
                        <a:pt x="7" y="38"/>
                        <a:pt x="11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60" name="Freeform 108">
                  <a:extLst>
                    <a:ext uri="{FF2B5EF4-FFF2-40B4-BE49-F238E27FC236}">
                      <a16:creationId xmlns:a16="http://schemas.microsoft.com/office/drawing/2014/main" id="{45C834B1-0C2C-446E-8BBB-025FA36559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489950" y="3867151"/>
                  <a:ext cx="136525" cy="177800"/>
                </a:xfrm>
                <a:custGeom>
                  <a:avLst/>
                  <a:gdLst>
                    <a:gd name="T0" fmla="*/ 36 w 53"/>
                    <a:gd name="T1" fmla="*/ 16 h 69"/>
                    <a:gd name="T2" fmla="*/ 36 w 53"/>
                    <a:gd name="T3" fmla="*/ 11 h 69"/>
                    <a:gd name="T4" fmla="*/ 32 w 53"/>
                    <a:gd name="T5" fmla="*/ 7 h 69"/>
                    <a:gd name="T6" fmla="*/ 28 w 53"/>
                    <a:gd name="T7" fmla="*/ 9 h 69"/>
                    <a:gd name="T8" fmla="*/ 23 w 53"/>
                    <a:gd name="T9" fmla="*/ 1 h 69"/>
                    <a:gd name="T10" fmla="*/ 19 w 53"/>
                    <a:gd name="T11" fmla="*/ 0 h 69"/>
                    <a:gd name="T12" fmla="*/ 19 w 53"/>
                    <a:gd name="T13" fmla="*/ 0 h 69"/>
                    <a:gd name="T14" fmla="*/ 19 w 53"/>
                    <a:gd name="T15" fmla="*/ 6 h 69"/>
                    <a:gd name="T16" fmla="*/ 19 w 53"/>
                    <a:gd name="T17" fmla="*/ 6 h 69"/>
                    <a:gd name="T18" fmla="*/ 11 w 53"/>
                    <a:gd name="T19" fmla="*/ 0 h 69"/>
                    <a:gd name="T20" fmla="*/ 7 w 53"/>
                    <a:gd name="T21" fmla="*/ 1 h 69"/>
                    <a:gd name="T22" fmla="*/ 10 w 53"/>
                    <a:gd name="T23" fmla="*/ 4 h 69"/>
                    <a:gd name="T24" fmla="*/ 10 w 53"/>
                    <a:gd name="T25" fmla="*/ 5 h 69"/>
                    <a:gd name="T26" fmla="*/ 6 w 53"/>
                    <a:gd name="T27" fmla="*/ 10 h 69"/>
                    <a:gd name="T28" fmla="*/ 2 w 53"/>
                    <a:gd name="T29" fmla="*/ 7 h 69"/>
                    <a:gd name="T30" fmla="*/ 1 w 53"/>
                    <a:gd name="T31" fmla="*/ 11 h 69"/>
                    <a:gd name="T32" fmla="*/ 4 w 53"/>
                    <a:gd name="T33" fmla="*/ 13 h 69"/>
                    <a:gd name="T34" fmla="*/ 4 w 53"/>
                    <a:gd name="T35" fmla="*/ 13 h 69"/>
                    <a:gd name="T36" fmla="*/ 3 w 53"/>
                    <a:gd name="T37" fmla="*/ 23 h 69"/>
                    <a:gd name="T38" fmla="*/ 0 w 53"/>
                    <a:gd name="T39" fmla="*/ 22 h 69"/>
                    <a:gd name="T40" fmla="*/ 1 w 53"/>
                    <a:gd name="T41" fmla="*/ 27 h 69"/>
                    <a:gd name="T42" fmla="*/ 8 w 53"/>
                    <a:gd name="T43" fmla="*/ 38 h 69"/>
                    <a:gd name="T44" fmla="*/ 5 w 53"/>
                    <a:gd name="T45" fmla="*/ 40 h 69"/>
                    <a:gd name="T46" fmla="*/ 8 w 53"/>
                    <a:gd name="T47" fmla="*/ 46 h 69"/>
                    <a:gd name="T48" fmla="*/ 17 w 53"/>
                    <a:gd name="T49" fmla="*/ 52 h 69"/>
                    <a:gd name="T50" fmla="*/ 16 w 53"/>
                    <a:gd name="T51" fmla="*/ 57 h 69"/>
                    <a:gd name="T52" fmla="*/ 20 w 53"/>
                    <a:gd name="T53" fmla="*/ 61 h 69"/>
                    <a:gd name="T54" fmla="*/ 27 w 53"/>
                    <a:gd name="T55" fmla="*/ 59 h 69"/>
                    <a:gd name="T56" fmla="*/ 29 w 53"/>
                    <a:gd name="T57" fmla="*/ 68 h 69"/>
                    <a:gd name="T58" fmla="*/ 34 w 53"/>
                    <a:gd name="T59" fmla="*/ 69 h 69"/>
                    <a:gd name="T60" fmla="*/ 38 w 53"/>
                    <a:gd name="T61" fmla="*/ 62 h 69"/>
                    <a:gd name="T62" fmla="*/ 42 w 53"/>
                    <a:gd name="T63" fmla="*/ 69 h 69"/>
                    <a:gd name="T64" fmla="*/ 46 w 53"/>
                    <a:gd name="T65" fmla="*/ 68 h 69"/>
                    <a:gd name="T66" fmla="*/ 47 w 53"/>
                    <a:gd name="T67" fmla="*/ 56 h 69"/>
                    <a:gd name="T68" fmla="*/ 51 w 53"/>
                    <a:gd name="T69" fmla="*/ 61 h 69"/>
                    <a:gd name="T70" fmla="*/ 52 w 53"/>
                    <a:gd name="T71" fmla="*/ 56 h 69"/>
                    <a:gd name="T72" fmla="*/ 50 w 53"/>
                    <a:gd name="T73" fmla="*/ 44 h 69"/>
                    <a:gd name="T74" fmla="*/ 52 w 53"/>
                    <a:gd name="T75" fmla="*/ 45 h 69"/>
                    <a:gd name="T76" fmla="*/ 52 w 53"/>
                    <a:gd name="T77" fmla="*/ 40 h 69"/>
                    <a:gd name="T78" fmla="*/ 52 w 53"/>
                    <a:gd name="T79" fmla="*/ 40 h 69"/>
                    <a:gd name="T80" fmla="*/ 46 w 53"/>
                    <a:gd name="T81" fmla="*/ 27 h 69"/>
                    <a:gd name="T82" fmla="*/ 47 w 53"/>
                    <a:gd name="T83" fmla="*/ 27 h 69"/>
                    <a:gd name="T84" fmla="*/ 44 w 53"/>
                    <a:gd name="T85" fmla="*/ 21 h 69"/>
                    <a:gd name="T86" fmla="*/ 36 w 53"/>
                    <a:gd name="T87" fmla="*/ 16 h 69"/>
                    <a:gd name="T88" fmla="*/ 33 w 53"/>
                    <a:gd name="T89" fmla="*/ 52 h 69"/>
                    <a:gd name="T90" fmla="*/ 18 w 53"/>
                    <a:gd name="T91" fmla="*/ 16 h 69"/>
                    <a:gd name="T92" fmla="*/ 42 w 53"/>
                    <a:gd name="T93" fmla="*/ 36 h 69"/>
                    <a:gd name="T94" fmla="*/ 33 w 53"/>
                    <a:gd name="T95" fmla="*/ 52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3" h="69">
                      <a:moveTo>
                        <a:pt x="36" y="16"/>
                      </a:moveTo>
                      <a:cubicBezTo>
                        <a:pt x="35" y="13"/>
                        <a:pt x="36" y="11"/>
                        <a:pt x="36" y="11"/>
                      </a:cubicBezTo>
                      <a:cubicBezTo>
                        <a:pt x="34" y="9"/>
                        <a:pt x="33" y="8"/>
                        <a:pt x="32" y="7"/>
                      </a:cubicBezTo>
                      <a:cubicBezTo>
                        <a:pt x="33" y="13"/>
                        <a:pt x="28" y="10"/>
                        <a:pt x="28" y="9"/>
                      </a:cubicBezTo>
                      <a:cubicBezTo>
                        <a:pt x="26" y="8"/>
                        <a:pt x="23" y="5"/>
                        <a:pt x="23" y="1"/>
                      </a:cubicBezTo>
                      <a:cubicBezTo>
                        <a:pt x="21" y="1"/>
                        <a:pt x="20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21" y="4"/>
                        <a:pt x="20" y="5"/>
                        <a:pt x="19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7" y="7"/>
                        <a:pt x="13" y="5"/>
                        <a:pt x="11" y="0"/>
                      </a:cubicBezTo>
                      <a:cubicBezTo>
                        <a:pt x="9" y="0"/>
                        <a:pt x="9" y="0"/>
                        <a:pt x="7" y="1"/>
                      </a:cubicBezTo>
                      <a:cubicBezTo>
                        <a:pt x="8" y="2"/>
                        <a:pt x="9" y="3"/>
                        <a:pt x="10" y="4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9"/>
                        <a:pt x="10" y="11"/>
                        <a:pt x="6" y="10"/>
                      </a:cubicBezTo>
                      <a:cubicBezTo>
                        <a:pt x="6" y="10"/>
                        <a:pt x="5" y="10"/>
                        <a:pt x="2" y="7"/>
                      </a:cubicBezTo>
                      <a:cubicBezTo>
                        <a:pt x="2" y="8"/>
                        <a:pt x="2" y="9"/>
                        <a:pt x="1" y="11"/>
                      </a:cubicBezTo>
                      <a:cubicBezTo>
                        <a:pt x="2" y="12"/>
                        <a:pt x="2" y="12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8" y="17"/>
                        <a:pt x="8" y="23"/>
                        <a:pt x="3" y="23"/>
                      </a:cubicBezTo>
                      <a:cubicBezTo>
                        <a:pt x="3" y="23"/>
                        <a:pt x="2" y="23"/>
                        <a:pt x="0" y="22"/>
                      </a:cubicBezTo>
                      <a:cubicBezTo>
                        <a:pt x="0" y="24"/>
                        <a:pt x="1" y="25"/>
                        <a:pt x="1" y="27"/>
                      </a:cubicBezTo>
                      <a:cubicBezTo>
                        <a:pt x="6" y="27"/>
                        <a:pt x="11" y="35"/>
                        <a:pt x="8" y="38"/>
                      </a:cubicBezTo>
                      <a:cubicBezTo>
                        <a:pt x="7" y="40"/>
                        <a:pt x="6" y="40"/>
                        <a:pt x="5" y="40"/>
                      </a:cubicBezTo>
                      <a:cubicBezTo>
                        <a:pt x="6" y="42"/>
                        <a:pt x="7" y="44"/>
                        <a:pt x="8" y="46"/>
                      </a:cubicBezTo>
                      <a:cubicBezTo>
                        <a:pt x="11" y="42"/>
                        <a:pt x="17" y="47"/>
                        <a:pt x="17" y="52"/>
                      </a:cubicBezTo>
                      <a:cubicBezTo>
                        <a:pt x="17" y="55"/>
                        <a:pt x="16" y="56"/>
                        <a:pt x="16" y="57"/>
                      </a:cubicBezTo>
                      <a:cubicBezTo>
                        <a:pt x="17" y="59"/>
                        <a:pt x="18" y="60"/>
                        <a:pt x="20" y="61"/>
                      </a:cubicBezTo>
                      <a:cubicBezTo>
                        <a:pt x="21" y="55"/>
                        <a:pt x="26" y="57"/>
                        <a:pt x="27" y="59"/>
                      </a:cubicBezTo>
                      <a:cubicBezTo>
                        <a:pt x="28" y="60"/>
                        <a:pt x="31" y="63"/>
                        <a:pt x="29" y="68"/>
                      </a:cubicBezTo>
                      <a:cubicBezTo>
                        <a:pt x="31" y="68"/>
                        <a:pt x="32" y="69"/>
                        <a:pt x="34" y="69"/>
                      </a:cubicBezTo>
                      <a:cubicBezTo>
                        <a:pt x="33" y="63"/>
                        <a:pt x="35" y="60"/>
                        <a:pt x="38" y="62"/>
                      </a:cubicBezTo>
                      <a:cubicBezTo>
                        <a:pt x="39" y="62"/>
                        <a:pt x="42" y="64"/>
                        <a:pt x="42" y="69"/>
                      </a:cubicBezTo>
                      <a:cubicBezTo>
                        <a:pt x="44" y="69"/>
                        <a:pt x="45" y="68"/>
                        <a:pt x="46" y="68"/>
                      </a:cubicBezTo>
                      <a:cubicBezTo>
                        <a:pt x="43" y="62"/>
                        <a:pt x="44" y="56"/>
                        <a:pt x="47" y="56"/>
                      </a:cubicBezTo>
                      <a:cubicBezTo>
                        <a:pt x="48" y="57"/>
                        <a:pt x="50" y="58"/>
                        <a:pt x="51" y="61"/>
                      </a:cubicBezTo>
                      <a:cubicBezTo>
                        <a:pt x="52" y="59"/>
                        <a:pt x="52" y="58"/>
                        <a:pt x="52" y="56"/>
                      </a:cubicBezTo>
                      <a:cubicBezTo>
                        <a:pt x="49" y="54"/>
                        <a:pt x="47" y="45"/>
                        <a:pt x="50" y="44"/>
                      </a:cubicBezTo>
                      <a:cubicBezTo>
                        <a:pt x="51" y="44"/>
                        <a:pt x="52" y="45"/>
                        <a:pt x="52" y="45"/>
                      </a:cubicBezTo>
                      <a:cubicBezTo>
                        <a:pt x="53" y="45"/>
                        <a:pt x="53" y="44"/>
                        <a:pt x="52" y="40"/>
                      </a:cubicBezTo>
                      <a:cubicBezTo>
                        <a:pt x="52" y="40"/>
                        <a:pt x="52" y="40"/>
                        <a:pt x="52" y="40"/>
                      </a:cubicBezTo>
                      <a:cubicBezTo>
                        <a:pt x="47" y="39"/>
                        <a:pt x="44" y="29"/>
                        <a:pt x="46" y="27"/>
                      </a:cubicBezTo>
                      <a:cubicBezTo>
                        <a:pt x="47" y="27"/>
                        <a:pt x="47" y="27"/>
                        <a:pt x="47" y="27"/>
                      </a:cubicBezTo>
                      <a:cubicBezTo>
                        <a:pt x="46" y="25"/>
                        <a:pt x="46" y="24"/>
                        <a:pt x="44" y="21"/>
                      </a:cubicBezTo>
                      <a:cubicBezTo>
                        <a:pt x="43" y="24"/>
                        <a:pt x="39" y="21"/>
                        <a:pt x="36" y="16"/>
                      </a:cubicBezTo>
                      <a:close/>
                      <a:moveTo>
                        <a:pt x="33" y="52"/>
                      </a:moveTo>
                      <a:cubicBezTo>
                        <a:pt x="19" y="50"/>
                        <a:pt x="8" y="23"/>
                        <a:pt x="18" y="16"/>
                      </a:cubicBezTo>
                      <a:cubicBezTo>
                        <a:pt x="26" y="10"/>
                        <a:pt x="39" y="23"/>
                        <a:pt x="42" y="36"/>
                      </a:cubicBezTo>
                      <a:cubicBezTo>
                        <a:pt x="44" y="46"/>
                        <a:pt x="40" y="53"/>
                        <a:pt x="33" y="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61" name="Freeform 109">
                  <a:extLst>
                    <a:ext uri="{FF2B5EF4-FFF2-40B4-BE49-F238E27FC236}">
                      <a16:creationId xmlns:a16="http://schemas.microsoft.com/office/drawing/2014/main" id="{FE64609E-F4F8-496E-8D80-0209BDCBBA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6850" y="4445001"/>
                  <a:ext cx="366713" cy="185738"/>
                </a:xfrm>
                <a:custGeom>
                  <a:avLst/>
                  <a:gdLst>
                    <a:gd name="T0" fmla="*/ 139 w 142"/>
                    <a:gd name="T1" fmla="*/ 69 h 72"/>
                    <a:gd name="T2" fmla="*/ 109 w 142"/>
                    <a:gd name="T3" fmla="*/ 63 h 72"/>
                    <a:gd name="T4" fmla="*/ 117 w 142"/>
                    <a:gd name="T5" fmla="*/ 64 h 72"/>
                    <a:gd name="T6" fmla="*/ 81 w 142"/>
                    <a:gd name="T7" fmla="*/ 50 h 72"/>
                    <a:gd name="T8" fmla="*/ 81 w 142"/>
                    <a:gd name="T9" fmla="*/ 49 h 72"/>
                    <a:gd name="T10" fmla="*/ 83 w 142"/>
                    <a:gd name="T11" fmla="*/ 49 h 72"/>
                    <a:gd name="T12" fmla="*/ 73 w 142"/>
                    <a:gd name="T13" fmla="*/ 44 h 72"/>
                    <a:gd name="T14" fmla="*/ 72 w 142"/>
                    <a:gd name="T15" fmla="*/ 43 h 72"/>
                    <a:gd name="T16" fmla="*/ 46 w 142"/>
                    <a:gd name="T17" fmla="*/ 29 h 72"/>
                    <a:gd name="T18" fmla="*/ 36 w 142"/>
                    <a:gd name="T19" fmla="*/ 20 h 72"/>
                    <a:gd name="T20" fmla="*/ 37 w 142"/>
                    <a:gd name="T21" fmla="*/ 24 h 72"/>
                    <a:gd name="T22" fmla="*/ 22 w 142"/>
                    <a:gd name="T23" fmla="*/ 16 h 72"/>
                    <a:gd name="T24" fmla="*/ 8 w 142"/>
                    <a:gd name="T25" fmla="*/ 3 h 72"/>
                    <a:gd name="T26" fmla="*/ 15 w 142"/>
                    <a:gd name="T27" fmla="*/ 13 h 72"/>
                    <a:gd name="T28" fmla="*/ 1 w 142"/>
                    <a:gd name="T29" fmla="*/ 0 h 72"/>
                    <a:gd name="T30" fmla="*/ 0 w 142"/>
                    <a:gd name="T31" fmla="*/ 0 h 72"/>
                    <a:gd name="T32" fmla="*/ 1 w 142"/>
                    <a:gd name="T33" fmla="*/ 0 h 72"/>
                    <a:gd name="T34" fmla="*/ 11 w 142"/>
                    <a:gd name="T35" fmla="*/ 13 h 72"/>
                    <a:gd name="T36" fmla="*/ 11 w 142"/>
                    <a:gd name="T37" fmla="*/ 13 h 72"/>
                    <a:gd name="T38" fmla="*/ 26 w 142"/>
                    <a:gd name="T39" fmla="*/ 27 h 72"/>
                    <a:gd name="T40" fmla="*/ 51 w 142"/>
                    <a:gd name="T41" fmla="*/ 45 h 72"/>
                    <a:gd name="T42" fmla="*/ 79 w 142"/>
                    <a:gd name="T43" fmla="*/ 59 h 72"/>
                    <a:gd name="T44" fmla="*/ 102 w 142"/>
                    <a:gd name="T45" fmla="*/ 67 h 72"/>
                    <a:gd name="T46" fmla="*/ 102 w 142"/>
                    <a:gd name="T47" fmla="*/ 67 h 72"/>
                    <a:gd name="T48" fmla="*/ 131 w 142"/>
                    <a:gd name="T49" fmla="*/ 71 h 72"/>
                    <a:gd name="T50" fmla="*/ 121 w 142"/>
                    <a:gd name="T51" fmla="*/ 70 h 72"/>
                    <a:gd name="T52" fmla="*/ 142 w 142"/>
                    <a:gd name="T53" fmla="*/ 70 h 72"/>
                    <a:gd name="T54" fmla="*/ 124 w 142"/>
                    <a:gd name="T55" fmla="*/ 68 h 72"/>
                    <a:gd name="T56" fmla="*/ 139 w 142"/>
                    <a:gd name="T57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42" h="72">
                      <a:moveTo>
                        <a:pt x="139" y="69"/>
                      </a:moveTo>
                      <a:cubicBezTo>
                        <a:pt x="129" y="67"/>
                        <a:pt x="118" y="69"/>
                        <a:pt x="109" y="63"/>
                      </a:cubicBezTo>
                      <a:cubicBezTo>
                        <a:pt x="110" y="63"/>
                        <a:pt x="110" y="62"/>
                        <a:pt x="117" y="64"/>
                      </a:cubicBezTo>
                      <a:cubicBezTo>
                        <a:pt x="82" y="53"/>
                        <a:pt x="82" y="53"/>
                        <a:pt x="81" y="50"/>
                      </a:cubicBezTo>
                      <a:cubicBezTo>
                        <a:pt x="81" y="49"/>
                        <a:pt x="81" y="49"/>
                        <a:pt x="81" y="49"/>
                      </a:cubicBezTo>
                      <a:cubicBezTo>
                        <a:pt x="81" y="49"/>
                        <a:pt x="82" y="49"/>
                        <a:pt x="83" y="49"/>
                      </a:cubicBezTo>
                      <a:cubicBezTo>
                        <a:pt x="80" y="47"/>
                        <a:pt x="76" y="46"/>
                        <a:pt x="73" y="44"/>
                      </a:cubicBezTo>
                      <a:cubicBezTo>
                        <a:pt x="72" y="43"/>
                        <a:pt x="72" y="43"/>
                        <a:pt x="72" y="43"/>
                      </a:cubicBezTo>
                      <a:cubicBezTo>
                        <a:pt x="69" y="48"/>
                        <a:pt x="48" y="33"/>
                        <a:pt x="46" y="29"/>
                      </a:cubicBezTo>
                      <a:cubicBezTo>
                        <a:pt x="46" y="27"/>
                        <a:pt x="46" y="27"/>
                        <a:pt x="36" y="20"/>
                      </a:cubicBezTo>
                      <a:cubicBezTo>
                        <a:pt x="37" y="22"/>
                        <a:pt x="37" y="22"/>
                        <a:pt x="37" y="24"/>
                      </a:cubicBezTo>
                      <a:cubicBezTo>
                        <a:pt x="35" y="28"/>
                        <a:pt x="23" y="16"/>
                        <a:pt x="22" y="16"/>
                      </a:cubicBezTo>
                      <a:cubicBezTo>
                        <a:pt x="18" y="12"/>
                        <a:pt x="14" y="6"/>
                        <a:pt x="8" y="3"/>
                      </a:cubicBezTo>
                      <a:cubicBezTo>
                        <a:pt x="14" y="9"/>
                        <a:pt x="15" y="12"/>
                        <a:pt x="15" y="13"/>
                      </a:cubicBezTo>
                      <a:cubicBezTo>
                        <a:pt x="12" y="13"/>
                        <a:pt x="4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2"/>
                        <a:pt x="6" y="7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8" y="20"/>
                        <a:pt x="26" y="27"/>
                      </a:cubicBezTo>
                      <a:cubicBezTo>
                        <a:pt x="40" y="39"/>
                        <a:pt x="41" y="39"/>
                        <a:pt x="51" y="45"/>
                      </a:cubicBezTo>
                      <a:cubicBezTo>
                        <a:pt x="66" y="54"/>
                        <a:pt x="67" y="54"/>
                        <a:pt x="79" y="59"/>
                      </a:cubicBezTo>
                      <a:cubicBezTo>
                        <a:pt x="93" y="65"/>
                        <a:pt x="93" y="65"/>
                        <a:pt x="102" y="67"/>
                      </a:cubicBezTo>
                      <a:cubicBezTo>
                        <a:pt x="102" y="67"/>
                        <a:pt x="102" y="67"/>
                        <a:pt x="102" y="67"/>
                      </a:cubicBezTo>
                      <a:cubicBezTo>
                        <a:pt x="102" y="67"/>
                        <a:pt x="119" y="71"/>
                        <a:pt x="131" y="71"/>
                      </a:cubicBezTo>
                      <a:cubicBezTo>
                        <a:pt x="125" y="71"/>
                        <a:pt x="122" y="70"/>
                        <a:pt x="121" y="70"/>
                      </a:cubicBezTo>
                      <a:cubicBezTo>
                        <a:pt x="128" y="68"/>
                        <a:pt x="135" y="72"/>
                        <a:pt x="142" y="70"/>
                      </a:cubicBezTo>
                      <a:cubicBezTo>
                        <a:pt x="136" y="69"/>
                        <a:pt x="130" y="70"/>
                        <a:pt x="124" y="68"/>
                      </a:cubicBezTo>
                      <a:cubicBezTo>
                        <a:pt x="125" y="68"/>
                        <a:pt x="125" y="68"/>
                        <a:pt x="139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62" name="Freeform 110">
                  <a:extLst>
                    <a:ext uri="{FF2B5EF4-FFF2-40B4-BE49-F238E27FC236}">
                      <a16:creationId xmlns:a16="http://schemas.microsoft.com/office/drawing/2014/main" id="{B8E653AA-2AEB-4C09-A319-1F5DDFCB40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077200" y="3644901"/>
                  <a:ext cx="276225" cy="168275"/>
                </a:xfrm>
                <a:custGeom>
                  <a:avLst/>
                  <a:gdLst>
                    <a:gd name="T0" fmla="*/ 0 w 107"/>
                    <a:gd name="T1" fmla="*/ 36 h 65"/>
                    <a:gd name="T2" fmla="*/ 2 w 107"/>
                    <a:gd name="T3" fmla="*/ 43 h 65"/>
                    <a:gd name="T4" fmla="*/ 21 w 107"/>
                    <a:gd name="T5" fmla="*/ 47 h 65"/>
                    <a:gd name="T6" fmla="*/ 16 w 107"/>
                    <a:gd name="T7" fmla="*/ 55 h 65"/>
                    <a:gd name="T8" fmla="*/ 25 w 107"/>
                    <a:gd name="T9" fmla="*/ 59 h 65"/>
                    <a:gd name="T10" fmla="*/ 49 w 107"/>
                    <a:gd name="T11" fmla="*/ 57 h 65"/>
                    <a:gd name="T12" fmla="*/ 48 w 107"/>
                    <a:gd name="T13" fmla="*/ 65 h 65"/>
                    <a:gd name="T14" fmla="*/ 60 w 107"/>
                    <a:gd name="T15" fmla="*/ 65 h 65"/>
                    <a:gd name="T16" fmla="*/ 76 w 107"/>
                    <a:gd name="T17" fmla="*/ 53 h 65"/>
                    <a:gd name="T18" fmla="*/ 84 w 107"/>
                    <a:gd name="T19" fmla="*/ 61 h 65"/>
                    <a:gd name="T20" fmla="*/ 93 w 107"/>
                    <a:gd name="T21" fmla="*/ 57 h 65"/>
                    <a:gd name="T22" fmla="*/ 91 w 107"/>
                    <a:gd name="T23" fmla="*/ 41 h 65"/>
                    <a:gd name="T24" fmla="*/ 105 w 107"/>
                    <a:gd name="T25" fmla="*/ 45 h 65"/>
                    <a:gd name="T26" fmla="*/ 107 w 107"/>
                    <a:gd name="T27" fmla="*/ 39 h 65"/>
                    <a:gd name="T28" fmla="*/ 94 w 107"/>
                    <a:gd name="T29" fmla="*/ 25 h 65"/>
                    <a:gd name="T30" fmla="*/ 103 w 107"/>
                    <a:gd name="T31" fmla="*/ 25 h 65"/>
                    <a:gd name="T32" fmla="*/ 98 w 107"/>
                    <a:gd name="T33" fmla="*/ 20 h 65"/>
                    <a:gd name="T34" fmla="*/ 98 w 107"/>
                    <a:gd name="T35" fmla="*/ 20 h 65"/>
                    <a:gd name="T36" fmla="*/ 79 w 107"/>
                    <a:gd name="T37" fmla="*/ 10 h 65"/>
                    <a:gd name="T38" fmla="*/ 81 w 107"/>
                    <a:gd name="T39" fmla="*/ 10 h 65"/>
                    <a:gd name="T40" fmla="*/ 73 w 107"/>
                    <a:gd name="T41" fmla="*/ 7 h 65"/>
                    <a:gd name="T42" fmla="*/ 72 w 107"/>
                    <a:gd name="T43" fmla="*/ 7 h 65"/>
                    <a:gd name="T44" fmla="*/ 48 w 107"/>
                    <a:gd name="T45" fmla="*/ 3 h 65"/>
                    <a:gd name="T46" fmla="*/ 50 w 107"/>
                    <a:gd name="T47" fmla="*/ 3 h 65"/>
                    <a:gd name="T48" fmla="*/ 49 w 107"/>
                    <a:gd name="T49" fmla="*/ 4 h 65"/>
                    <a:gd name="T50" fmla="*/ 34 w 107"/>
                    <a:gd name="T51" fmla="*/ 3 h 65"/>
                    <a:gd name="T52" fmla="*/ 35 w 107"/>
                    <a:gd name="T53" fmla="*/ 4 h 65"/>
                    <a:gd name="T54" fmla="*/ 35 w 107"/>
                    <a:gd name="T55" fmla="*/ 4 h 65"/>
                    <a:gd name="T56" fmla="*/ 24 w 107"/>
                    <a:gd name="T57" fmla="*/ 4 h 65"/>
                    <a:gd name="T58" fmla="*/ 25 w 107"/>
                    <a:gd name="T59" fmla="*/ 5 h 65"/>
                    <a:gd name="T60" fmla="*/ 26 w 107"/>
                    <a:gd name="T61" fmla="*/ 5 h 65"/>
                    <a:gd name="T62" fmla="*/ 16 w 107"/>
                    <a:gd name="T63" fmla="*/ 7 h 65"/>
                    <a:gd name="T64" fmla="*/ 12 w 107"/>
                    <a:gd name="T65" fmla="*/ 10 h 65"/>
                    <a:gd name="T66" fmla="*/ 14 w 107"/>
                    <a:gd name="T67" fmla="*/ 10 h 65"/>
                    <a:gd name="T68" fmla="*/ 14 w 107"/>
                    <a:gd name="T69" fmla="*/ 10 h 65"/>
                    <a:gd name="T70" fmla="*/ 7 w 107"/>
                    <a:gd name="T71" fmla="*/ 18 h 65"/>
                    <a:gd name="T72" fmla="*/ 1 w 107"/>
                    <a:gd name="T73" fmla="*/ 23 h 65"/>
                    <a:gd name="T74" fmla="*/ 10 w 107"/>
                    <a:gd name="T75" fmla="*/ 30 h 65"/>
                    <a:gd name="T76" fmla="*/ 0 w 107"/>
                    <a:gd name="T77" fmla="*/ 36 h 65"/>
                    <a:gd name="T78" fmla="*/ 26 w 107"/>
                    <a:gd name="T79" fmla="*/ 13 h 65"/>
                    <a:gd name="T80" fmla="*/ 76 w 107"/>
                    <a:gd name="T81" fmla="*/ 19 h 65"/>
                    <a:gd name="T82" fmla="*/ 58 w 107"/>
                    <a:gd name="T83" fmla="*/ 40 h 65"/>
                    <a:gd name="T84" fmla="*/ 26 w 107"/>
                    <a:gd name="T85" fmla="*/ 1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07" h="65">
                      <a:moveTo>
                        <a:pt x="0" y="36"/>
                      </a:moveTo>
                      <a:cubicBezTo>
                        <a:pt x="0" y="39"/>
                        <a:pt x="1" y="40"/>
                        <a:pt x="2" y="43"/>
                      </a:cubicBezTo>
                      <a:cubicBezTo>
                        <a:pt x="11" y="36"/>
                        <a:pt x="21" y="40"/>
                        <a:pt x="21" y="47"/>
                      </a:cubicBezTo>
                      <a:cubicBezTo>
                        <a:pt x="20" y="52"/>
                        <a:pt x="17" y="54"/>
                        <a:pt x="16" y="55"/>
                      </a:cubicBezTo>
                      <a:cubicBezTo>
                        <a:pt x="19" y="57"/>
                        <a:pt x="21" y="58"/>
                        <a:pt x="25" y="59"/>
                      </a:cubicBezTo>
                      <a:cubicBezTo>
                        <a:pt x="28" y="48"/>
                        <a:pt x="45" y="50"/>
                        <a:pt x="49" y="57"/>
                      </a:cubicBezTo>
                      <a:cubicBezTo>
                        <a:pt x="50" y="61"/>
                        <a:pt x="49" y="63"/>
                        <a:pt x="48" y="65"/>
                      </a:cubicBezTo>
                      <a:cubicBezTo>
                        <a:pt x="52" y="65"/>
                        <a:pt x="54" y="65"/>
                        <a:pt x="60" y="65"/>
                      </a:cubicBezTo>
                      <a:cubicBezTo>
                        <a:pt x="56" y="55"/>
                        <a:pt x="66" y="48"/>
                        <a:pt x="76" y="53"/>
                      </a:cubicBezTo>
                      <a:cubicBezTo>
                        <a:pt x="77" y="53"/>
                        <a:pt x="82" y="56"/>
                        <a:pt x="84" y="61"/>
                      </a:cubicBezTo>
                      <a:cubicBezTo>
                        <a:pt x="88" y="59"/>
                        <a:pt x="90" y="58"/>
                        <a:pt x="93" y="57"/>
                      </a:cubicBezTo>
                      <a:cubicBezTo>
                        <a:pt x="85" y="52"/>
                        <a:pt x="84" y="43"/>
                        <a:pt x="91" y="41"/>
                      </a:cubicBezTo>
                      <a:cubicBezTo>
                        <a:pt x="94" y="41"/>
                        <a:pt x="98" y="40"/>
                        <a:pt x="105" y="45"/>
                      </a:cubicBezTo>
                      <a:cubicBezTo>
                        <a:pt x="106" y="43"/>
                        <a:pt x="107" y="41"/>
                        <a:pt x="107" y="39"/>
                      </a:cubicBezTo>
                      <a:cubicBezTo>
                        <a:pt x="99" y="38"/>
                        <a:pt x="89" y="28"/>
                        <a:pt x="94" y="25"/>
                      </a:cubicBezTo>
                      <a:cubicBezTo>
                        <a:pt x="95" y="25"/>
                        <a:pt x="97" y="24"/>
                        <a:pt x="103" y="25"/>
                      </a:cubicBezTo>
                      <a:cubicBezTo>
                        <a:pt x="102" y="24"/>
                        <a:pt x="101" y="23"/>
                        <a:pt x="98" y="20"/>
                      </a:cubicBezTo>
                      <a:cubicBezTo>
                        <a:pt x="98" y="20"/>
                        <a:pt x="98" y="20"/>
                        <a:pt x="98" y="20"/>
                      </a:cubicBezTo>
                      <a:cubicBezTo>
                        <a:pt x="89" y="20"/>
                        <a:pt x="77" y="12"/>
                        <a:pt x="79" y="10"/>
                      </a:cubicBezTo>
                      <a:cubicBezTo>
                        <a:pt x="81" y="10"/>
                        <a:pt x="81" y="10"/>
                        <a:pt x="81" y="10"/>
                      </a:cubicBezTo>
                      <a:cubicBezTo>
                        <a:pt x="80" y="10"/>
                        <a:pt x="80" y="9"/>
                        <a:pt x="73" y="7"/>
                      </a:cubicBezTo>
                      <a:cubicBezTo>
                        <a:pt x="72" y="7"/>
                        <a:pt x="72" y="7"/>
                        <a:pt x="72" y="7"/>
                      </a:cubicBezTo>
                      <a:cubicBezTo>
                        <a:pt x="63" y="11"/>
                        <a:pt x="57" y="3"/>
                        <a:pt x="48" y="3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4" y="4"/>
                        <a:pt x="39" y="2"/>
                        <a:pt x="34" y="3"/>
                      </a:cubicBezTo>
                      <a:cubicBezTo>
                        <a:pt x="35" y="3"/>
                        <a:pt x="35" y="3"/>
                        <a:pt x="35" y="4"/>
                      </a:cubicBez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1" y="5"/>
                        <a:pt x="28" y="4"/>
                        <a:pt x="24" y="4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4" y="7"/>
                        <a:pt x="19" y="9"/>
                        <a:pt x="16" y="7"/>
                      </a:cubicBezTo>
                      <a:cubicBezTo>
                        <a:pt x="15" y="8"/>
                        <a:pt x="14" y="9"/>
                        <a:pt x="12" y="10"/>
                      </a:cubicBezTo>
                      <a:cubicBezTo>
                        <a:pt x="13" y="10"/>
                        <a:pt x="13" y="10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8" y="13"/>
                        <a:pt x="13" y="17"/>
                        <a:pt x="7" y="18"/>
                      </a:cubicBezTo>
                      <a:cubicBezTo>
                        <a:pt x="3" y="19"/>
                        <a:pt x="3" y="19"/>
                        <a:pt x="1" y="23"/>
                      </a:cubicBezTo>
                      <a:cubicBezTo>
                        <a:pt x="11" y="21"/>
                        <a:pt x="11" y="28"/>
                        <a:pt x="10" y="30"/>
                      </a:cubicBezTo>
                      <a:cubicBezTo>
                        <a:pt x="7" y="35"/>
                        <a:pt x="2" y="36"/>
                        <a:pt x="0" y="36"/>
                      </a:cubicBezTo>
                      <a:close/>
                      <a:moveTo>
                        <a:pt x="26" y="13"/>
                      </a:moveTo>
                      <a:cubicBezTo>
                        <a:pt x="37" y="0"/>
                        <a:pt x="68" y="9"/>
                        <a:pt x="76" y="19"/>
                      </a:cubicBezTo>
                      <a:cubicBezTo>
                        <a:pt x="83" y="28"/>
                        <a:pt x="75" y="38"/>
                        <a:pt x="58" y="40"/>
                      </a:cubicBezTo>
                      <a:cubicBezTo>
                        <a:pt x="34" y="42"/>
                        <a:pt x="14" y="26"/>
                        <a:pt x="26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63" name="Freeform 111">
                  <a:extLst>
                    <a:ext uri="{FF2B5EF4-FFF2-40B4-BE49-F238E27FC236}">
                      <a16:creationId xmlns:a16="http://schemas.microsoft.com/office/drawing/2014/main" id="{4141F3CF-4C74-4A18-B35D-5FDD392DC6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142288" y="3835401"/>
                  <a:ext cx="303213" cy="293688"/>
                </a:xfrm>
                <a:custGeom>
                  <a:avLst/>
                  <a:gdLst>
                    <a:gd name="T0" fmla="*/ 53 w 118"/>
                    <a:gd name="T1" fmla="*/ 103 h 114"/>
                    <a:gd name="T2" fmla="*/ 54 w 118"/>
                    <a:gd name="T3" fmla="*/ 113 h 114"/>
                    <a:gd name="T4" fmla="*/ 63 w 118"/>
                    <a:gd name="T5" fmla="*/ 113 h 114"/>
                    <a:gd name="T6" fmla="*/ 79 w 118"/>
                    <a:gd name="T7" fmla="*/ 101 h 114"/>
                    <a:gd name="T8" fmla="*/ 84 w 118"/>
                    <a:gd name="T9" fmla="*/ 110 h 114"/>
                    <a:gd name="T10" fmla="*/ 92 w 118"/>
                    <a:gd name="T11" fmla="*/ 106 h 114"/>
                    <a:gd name="T12" fmla="*/ 99 w 118"/>
                    <a:gd name="T13" fmla="*/ 87 h 114"/>
                    <a:gd name="T14" fmla="*/ 107 w 118"/>
                    <a:gd name="T15" fmla="*/ 92 h 114"/>
                    <a:gd name="T16" fmla="*/ 112 w 118"/>
                    <a:gd name="T17" fmla="*/ 84 h 114"/>
                    <a:gd name="T18" fmla="*/ 108 w 118"/>
                    <a:gd name="T19" fmla="*/ 64 h 114"/>
                    <a:gd name="T20" fmla="*/ 117 w 118"/>
                    <a:gd name="T21" fmla="*/ 64 h 114"/>
                    <a:gd name="T22" fmla="*/ 117 w 118"/>
                    <a:gd name="T23" fmla="*/ 56 h 114"/>
                    <a:gd name="T24" fmla="*/ 117 w 118"/>
                    <a:gd name="T25" fmla="*/ 54 h 114"/>
                    <a:gd name="T26" fmla="*/ 105 w 118"/>
                    <a:gd name="T27" fmla="*/ 37 h 114"/>
                    <a:gd name="T28" fmla="*/ 111 w 118"/>
                    <a:gd name="T29" fmla="*/ 34 h 114"/>
                    <a:gd name="T30" fmla="*/ 105 w 118"/>
                    <a:gd name="T31" fmla="*/ 26 h 114"/>
                    <a:gd name="T32" fmla="*/ 87 w 118"/>
                    <a:gd name="T33" fmla="*/ 17 h 114"/>
                    <a:gd name="T34" fmla="*/ 90 w 118"/>
                    <a:gd name="T35" fmla="*/ 11 h 114"/>
                    <a:gd name="T36" fmla="*/ 82 w 118"/>
                    <a:gd name="T37" fmla="*/ 6 h 114"/>
                    <a:gd name="T38" fmla="*/ 64 w 118"/>
                    <a:gd name="T39" fmla="*/ 8 h 114"/>
                    <a:gd name="T40" fmla="*/ 62 w 118"/>
                    <a:gd name="T41" fmla="*/ 1 h 114"/>
                    <a:gd name="T42" fmla="*/ 54 w 118"/>
                    <a:gd name="T43" fmla="*/ 0 h 114"/>
                    <a:gd name="T44" fmla="*/ 54 w 118"/>
                    <a:gd name="T45" fmla="*/ 1 h 114"/>
                    <a:gd name="T46" fmla="*/ 51 w 118"/>
                    <a:gd name="T47" fmla="*/ 10 h 114"/>
                    <a:gd name="T48" fmla="*/ 51 w 118"/>
                    <a:gd name="T49" fmla="*/ 10 h 114"/>
                    <a:gd name="T50" fmla="*/ 35 w 118"/>
                    <a:gd name="T51" fmla="*/ 3 h 114"/>
                    <a:gd name="T52" fmla="*/ 27 w 118"/>
                    <a:gd name="T53" fmla="*/ 7 h 114"/>
                    <a:gd name="T54" fmla="*/ 21 w 118"/>
                    <a:gd name="T55" fmla="*/ 23 h 114"/>
                    <a:gd name="T56" fmla="*/ 12 w 118"/>
                    <a:gd name="T57" fmla="*/ 20 h 114"/>
                    <a:gd name="T58" fmla="*/ 7 w 118"/>
                    <a:gd name="T59" fmla="*/ 27 h 114"/>
                    <a:gd name="T60" fmla="*/ 12 w 118"/>
                    <a:gd name="T61" fmla="*/ 29 h 114"/>
                    <a:gd name="T62" fmla="*/ 12 w 118"/>
                    <a:gd name="T63" fmla="*/ 29 h 114"/>
                    <a:gd name="T64" fmla="*/ 5 w 118"/>
                    <a:gd name="T65" fmla="*/ 46 h 114"/>
                    <a:gd name="T66" fmla="*/ 1 w 118"/>
                    <a:gd name="T67" fmla="*/ 46 h 114"/>
                    <a:gd name="T68" fmla="*/ 0 w 118"/>
                    <a:gd name="T69" fmla="*/ 55 h 114"/>
                    <a:gd name="T70" fmla="*/ 13 w 118"/>
                    <a:gd name="T71" fmla="*/ 70 h 114"/>
                    <a:gd name="T72" fmla="*/ 5 w 118"/>
                    <a:gd name="T73" fmla="*/ 76 h 114"/>
                    <a:gd name="T74" fmla="*/ 10 w 118"/>
                    <a:gd name="T75" fmla="*/ 85 h 114"/>
                    <a:gd name="T76" fmla="*/ 29 w 118"/>
                    <a:gd name="T77" fmla="*/ 91 h 114"/>
                    <a:gd name="T78" fmla="*/ 25 w 118"/>
                    <a:gd name="T79" fmla="*/ 101 h 114"/>
                    <a:gd name="T80" fmla="*/ 34 w 118"/>
                    <a:gd name="T81" fmla="*/ 106 h 114"/>
                    <a:gd name="T82" fmla="*/ 53 w 118"/>
                    <a:gd name="T83" fmla="*/ 103 h 114"/>
                    <a:gd name="T84" fmla="*/ 35 w 118"/>
                    <a:gd name="T85" fmla="*/ 34 h 114"/>
                    <a:gd name="T86" fmla="*/ 92 w 118"/>
                    <a:gd name="T87" fmla="*/ 54 h 114"/>
                    <a:gd name="T88" fmla="*/ 65 w 118"/>
                    <a:gd name="T89" fmla="*/ 85 h 114"/>
                    <a:gd name="T90" fmla="*/ 35 w 118"/>
                    <a:gd name="T91" fmla="*/ 3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8" h="114">
                      <a:moveTo>
                        <a:pt x="53" y="103"/>
                      </a:moveTo>
                      <a:cubicBezTo>
                        <a:pt x="55" y="105"/>
                        <a:pt x="56" y="108"/>
                        <a:pt x="54" y="113"/>
                      </a:cubicBezTo>
                      <a:cubicBezTo>
                        <a:pt x="57" y="114"/>
                        <a:pt x="59" y="114"/>
                        <a:pt x="63" y="113"/>
                      </a:cubicBezTo>
                      <a:cubicBezTo>
                        <a:pt x="61" y="102"/>
                        <a:pt x="72" y="96"/>
                        <a:pt x="79" y="101"/>
                      </a:cubicBezTo>
                      <a:cubicBezTo>
                        <a:pt x="80" y="101"/>
                        <a:pt x="83" y="104"/>
                        <a:pt x="84" y="110"/>
                      </a:cubicBezTo>
                      <a:cubicBezTo>
                        <a:pt x="87" y="108"/>
                        <a:pt x="89" y="107"/>
                        <a:pt x="92" y="106"/>
                      </a:cubicBezTo>
                      <a:cubicBezTo>
                        <a:pt x="85" y="98"/>
                        <a:pt x="90" y="86"/>
                        <a:pt x="99" y="87"/>
                      </a:cubicBezTo>
                      <a:cubicBezTo>
                        <a:pt x="102" y="87"/>
                        <a:pt x="105" y="88"/>
                        <a:pt x="107" y="92"/>
                      </a:cubicBezTo>
                      <a:cubicBezTo>
                        <a:pt x="109" y="89"/>
                        <a:pt x="110" y="87"/>
                        <a:pt x="112" y="84"/>
                      </a:cubicBezTo>
                      <a:cubicBezTo>
                        <a:pt x="104" y="83"/>
                        <a:pt x="100" y="69"/>
                        <a:pt x="108" y="64"/>
                      </a:cubicBezTo>
                      <a:cubicBezTo>
                        <a:pt x="110" y="63"/>
                        <a:pt x="114" y="62"/>
                        <a:pt x="117" y="64"/>
                      </a:cubicBezTo>
                      <a:cubicBezTo>
                        <a:pt x="117" y="62"/>
                        <a:pt x="118" y="59"/>
                        <a:pt x="117" y="56"/>
                      </a:cubicBezTo>
                      <a:cubicBezTo>
                        <a:pt x="117" y="54"/>
                        <a:pt x="117" y="54"/>
                        <a:pt x="117" y="54"/>
                      </a:cubicBezTo>
                      <a:cubicBezTo>
                        <a:pt x="107" y="56"/>
                        <a:pt x="101" y="43"/>
                        <a:pt x="105" y="37"/>
                      </a:cubicBezTo>
                      <a:cubicBezTo>
                        <a:pt x="107" y="34"/>
                        <a:pt x="110" y="34"/>
                        <a:pt x="111" y="34"/>
                      </a:cubicBezTo>
                      <a:cubicBezTo>
                        <a:pt x="109" y="31"/>
                        <a:pt x="108" y="30"/>
                        <a:pt x="105" y="26"/>
                      </a:cubicBezTo>
                      <a:cubicBezTo>
                        <a:pt x="99" y="33"/>
                        <a:pt x="88" y="25"/>
                        <a:pt x="87" y="17"/>
                      </a:cubicBezTo>
                      <a:cubicBezTo>
                        <a:pt x="87" y="14"/>
                        <a:pt x="89" y="12"/>
                        <a:pt x="90" y="11"/>
                      </a:cubicBezTo>
                      <a:cubicBezTo>
                        <a:pt x="86" y="9"/>
                        <a:pt x="85" y="8"/>
                        <a:pt x="82" y="6"/>
                      </a:cubicBezTo>
                      <a:cubicBezTo>
                        <a:pt x="81" y="17"/>
                        <a:pt x="68" y="13"/>
                        <a:pt x="64" y="8"/>
                      </a:cubicBezTo>
                      <a:cubicBezTo>
                        <a:pt x="63" y="7"/>
                        <a:pt x="62" y="4"/>
                        <a:pt x="62" y="1"/>
                      </a:cubicBezTo>
                      <a:cubicBezTo>
                        <a:pt x="58" y="0"/>
                        <a:pt x="57" y="0"/>
                        <a:pt x="54" y="0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6" y="6"/>
                        <a:pt x="52" y="9"/>
                        <a:pt x="51" y="10"/>
                      </a:cubicBezTo>
                      <a:cubicBezTo>
                        <a:pt x="51" y="10"/>
                        <a:pt x="51" y="10"/>
                        <a:pt x="51" y="10"/>
                      </a:cubicBezTo>
                      <a:cubicBezTo>
                        <a:pt x="46" y="12"/>
                        <a:pt x="37" y="11"/>
                        <a:pt x="35" y="3"/>
                      </a:cubicBezTo>
                      <a:cubicBezTo>
                        <a:pt x="32" y="4"/>
                        <a:pt x="31" y="5"/>
                        <a:pt x="27" y="7"/>
                      </a:cubicBezTo>
                      <a:cubicBezTo>
                        <a:pt x="36" y="14"/>
                        <a:pt x="27" y="22"/>
                        <a:pt x="21" y="23"/>
                      </a:cubicBezTo>
                      <a:cubicBezTo>
                        <a:pt x="18" y="24"/>
                        <a:pt x="15" y="23"/>
                        <a:pt x="12" y="20"/>
                      </a:cubicBezTo>
                      <a:cubicBezTo>
                        <a:pt x="11" y="22"/>
                        <a:pt x="10" y="23"/>
                        <a:pt x="7" y="27"/>
                      </a:cubicBezTo>
                      <a:cubicBezTo>
                        <a:pt x="9" y="27"/>
                        <a:pt x="10" y="27"/>
                        <a:pt x="12" y="29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19" y="35"/>
                        <a:pt x="15" y="46"/>
                        <a:pt x="5" y="46"/>
                      </a:cubicBezTo>
                      <a:cubicBezTo>
                        <a:pt x="3" y="46"/>
                        <a:pt x="2" y="46"/>
                        <a:pt x="1" y="46"/>
                      </a:cubicBezTo>
                      <a:cubicBezTo>
                        <a:pt x="0" y="50"/>
                        <a:pt x="0" y="52"/>
                        <a:pt x="0" y="55"/>
                      </a:cubicBezTo>
                      <a:cubicBezTo>
                        <a:pt x="11" y="52"/>
                        <a:pt x="18" y="62"/>
                        <a:pt x="13" y="70"/>
                      </a:cubicBezTo>
                      <a:cubicBezTo>
                        <a:pt x="11" y="74"/>
                        <a:pt x="8" y="75"/>
                        <a:pt x="5" y="76"/>
                      </a:cubicBezTo>
                      <a:cubicBezTo>
                        <a:pt x="7" y="80"/>
                        <a:pt x="8" y="82"/>
                        <a:pt x="10" y="85"/>
                      </a:cubicBezTo>
                      <a:cubicBezTo>
                        <a:pt x="17" y="76"/>
                        <a:pt x="29" y="83"/>
                        <a:pt x="29" y="91"/>
                      </a:cubicBezTo>
                      <a:cubicBezTo>
                        <a:pt x="29" y="93"/>
                        <a:pt x="29" y="97"/>
                        <a:pt x="25" y="101"/>
                      </a:cubicBezTo>
                      <a:cubicBezTo>
                        <a:pt x="28" y="103"/>
                        <a:pt x="30" y="104"/>
                        <a:pt x="34" y="106"/>
                      </a:cubicBezTo>
                      <a:cubicBezTo>
                        <a:pt x="36" y="95"/>
                        <a:pt x="49" y="96"/>
                        <a:pt x="53" y="103"/>
                      </a:cubicBezTo>
                      <a:close/>
                      <a:moveTo>
                        <a:pt x="35" y="34"/>
                      </a:moveTo>
                      <a:cubicBezTo>
                        <a:pt x="52" y="13"/>
                        <a:pt x="89" y="26"/>
                        <a:pt x="92" y="54"/>
                      </a:cubicBezTo>
                      <a:cubicBezTo>
                        <a:pt x="93" y="67"/>
                        <a:pt x="83" y="83"/>
                        <a:pt x="65" y="85"/>
                      </a:cubicBezTo>
                      <a:cubicBezTo>
                        <a:pt x="39" y="87"/>
                        <a:pt x="16" y="56"/>
                        <a:pt x="35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64" name="Freeform 112">
                  <a:extLst>
                    <a:ext uri="{FF2B5EF4-FFF2-40B4-BE49-F238E27FC236}">
                      <a16:creationId xmlns:a16="http://schemas.microsoft.com/office/drawing/2014/main" id="{7D7F9C82-DC32-47C4-AF8F-5EEC962F61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981950" y="4483101"/>
                  <a:ext cx="255588" cy="123825"/>
                </a:xfrm>
                <a:custGeom>
                  <a:avLst/>
                  <a:gdLst>
                    <a:gd name="T0" fmla="*/ 99 w 99"/>
                    <a:gd name="T1" fmla="*/ 47 h 48"/>
                    <a:gd name="T2" fmla="*/ 96 w 99"/>
                    <a:gd name="T3" fmla="*/ 46 h 48"/>
                    <a:gd name="T4" fmla="*/ 84 w 99"/>
                    <a:gd name="T5" fmla="*/ 42 h 48"/>
                    <a:gd name="T6" fmla="*/ 90 w 99"/>
                    <a:gd name="T7" fmla="*/ 43 h 48"/>
                    <a:gd name="T8" fmla="*/ 76 w 99"/>
                    <a:gd name="T9" fmla="*/ 36 h 48"/>
                    <a:gd name="T10" fmla="*/ 73 w 99"/>
                    <a:gd name="T11" fmla="*/ 33 h 48"/>
                    <a:gd name="T12" fmla="*/ 75 w 99"/>
                    <a:gd name="T13" fmla="*/ 33 h 48"/>
                    <a:gd name="T14" fmla="*/ 71 w 99"/>
                    <a:gd name="T15" fmla="*/ 29 h 48"/>
                    <a:gd name="T16" fmla="*/ 70 w 99"/>
                    <a:gd name="T17" fmla="*/ 28 h 48"/>
                    <a:gd name="T18" fmla="*/ 55 w 99"/>
                    <a:gd name="T19" fmla="*/ 19 h 48"/>
                    <a:gd name="T20" fmla="*/ 56 w 99"/>
                    <a:gd name="T21" fmla="*/ 18 h 48"/>
                    <a:gd name="T22" fmla="*/ 50 w 99"/>
                    <a:gd name="T23" fmla="*/ 13 h 48"/>
                    <a:gd name="T24" fmla="*/ 37 w 99"/>
                    <a:gd name="T25" fmla="*/ 12 h 48"/>
                    <a:gd name="T26" fmla="*/ 33 w 99"/>
                    <a:gd name="T27" fmla="*/ 5 h 48"/>
                    <a:gd name="T28" fmla="*/ 26 w 99"/>
                    <a:gd name="T29" fmla="*/ 2 h 48"/>
                    <a:gd name="T30" fmla="*/ 23 w 99"/>
                    <a:gd name="T31" fmla="*/ 8 h 48"/>
                    <a:gd name="T32" fmla="*/ 12 w 99"/>
                    <a:gd name="T33" fmla="*/ 0 h 48"/>
                    <a:gd name="T34" fmla="*/ 7 w 99"/>
                    <a:gd name="T35" fmla="*/ 1 h 48"/>
                    <a:gd name="T36" fmla="*/ 7 w 99"/>
                    <a:gd name="T37" fmla="*/ 1 h 48"/>
                    <a:gd name="T38" fmla="*/ 13 w 99"/>
                    <a:gd name="T39" fmla="*/ 8 h 48"/>
                    <a:gd name="T40" fmla="*/ 13 w 99"/>
                    <a:gd name="T41" fmla="*/ 9 h 48"/>
                    <a:gd name="T42" fmla="*/ 1 w 99"/>
                    <a:gd name="T43" fmla="*/ 5 h 48"/>
                    <a:gd name="T44" fmla="*/ 0 w 99"/>
                    <a:gd name="T45" fmla="*/ 9 h 48"/>
                    <a:gd name="T46" fmla="*/ 12 w 99"/>
                    <a:gd name="T47" fmla="*/ 21 h 48"/>
                    <a:gd name="T48" fmla="*/ 6 w 99"/>
                    <a:gd name="T49" fmla="*/ 19 h 48"/>
                    <a:gd name="T50" fmla="*/ 14 w 99"/>
                    <a:gd name="T51" fmla="*/ 24 h 48"/>
                    <a:gd name="T52" fmla="*/ 14 w 99"/>
                    <a:gd name="T53" fmla="*/ 24 h 48"/>
                    <a:gd name="T54" fmla="*/ 29 w 99"/>
                    <a:gd name="T55" fmla="*/ 33 h 48"/>
                    <a:gd name="T56" fmla="*/ 27 w 99"/>
                    <a:gd name="T57" fmla="*/ 33 h 48"/>
                    <a:gd name="T58" fmla="*/ 35 w 99"/>
                    <a:gd name="T59" fmla="*/ 37 h 48"/>
                    <a:gd name="T60" fmla="*/ 54 w 99"/>
                    <a:gd name="T61" fmla="*/ 42 h 48"/>
                    <a:gd name="T62" fmla="*/ 64 w 99"/>
                    <a:gd name="T63" fmla="*/ 45 h 48"/>
                    <a:gd name="T64" fmla="*/ 62 w 99"/>
                    <a:gd name="T65" fmla="*/ 44 h 48"/>
                    <a:gd name="T66" fmla="*/ 80 w 99"/>
                    <a:gd name="T67" fmla="*/ 47 h 48"/>
                    <a:gd name="T68" fmla="*/ 88 w 99"/>
                    <a:gd name="T69" fmla="*/ 48 h 48"/>
                    <a:gd name="T70" fmla="*/ 82 w 99"/>
                    <a:gd name="T71" fmla="*/ 46 h 48"/>
                    <a:gd name="T72" fmla="*/ 91 w 99"/>
                    <a:gd name="T73" fmla="*/ 47 h 48"/>
                    <a:gd name="T74" fmla="*/ 99 w 99"/>
                    <a:gd name="T75" fmla="*/ 48 h 48"/>
                    <a:gd name="T76" fmla="*/ 89 w 99"/>
                    <a:gd name="T77" fmla="*/ 46 h 48"/>
                    <a:gd name="T78" fmla="*/ 99 w 99"/>
                    <a:gd name="T79" fmla="*/ 47 h 48"/>
                    <a:gd name="T80" fmla="*/ 76 w 99"/>
                    <a:gd name="T81" fmla="*/ 43 h 48"/>
                    <a:gd name="T82" fmla="*/ 24 w 99"/>
                    <a:gd name="T83" fmla="*/ 19 h 48"/>
                    <a:gd name="T84" fmla="*/ 60 w 99"/>
                    <a:gd name="T85" fmla="*/ 30 h 48"/>
                    <a:gd name="T86" fmla="*/ 76 w 99"/>
                    <a:gd name="T87" fmla="*/ 43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99" h="48">
                      <a:moveTo>
                        <a:pt x="99" y="47"/>
                      </a:moveTo>
                      <a:cubicBezTo>
                        <a:pt x="97" y="46"/>
                        <a:pt x="97" y="46"/>
                        <a:pt x="96" y="46"/>
                      </a:cubicBezTo>
                      <a:cubicBezTo>
                        <a:pt x="96" y="46"/>
                        <a:pt x="85" y="44"/>
                        <a:pt x="84" y="42"/>
                      </a:cubicBezTo>
                      <a:cubicBezTo>
                        <a:pt x="85" y="42"/>
                        <a:pt x="86" y="42"/>
                        <a:pt x="90" y="43"/>
                      </a:cubicBezTo>
                      <a:cubicBezTo>
                        <a:pt x="85" y="40"/>
                        <a:pt x="80" y="39"/>
                        <a:pt x="76" y="36"/>
                      </a:cubicBezTo>
                      <a:cubicBezTo>
                        <a:pt x="73" y="35"/>
                        <a:pt x="72" y="33"/>
                        <a:pt x="73" y="33"/>
                      </a:cubicBezTo>
                      <a:cubicBezTo>
                        <a:pt x="74" y="32"/>
                        <a:pt x="75" y="33"/>
                        <a:pt x="75" y="33"/>
                      </a:cubicBezTo>
                      <a:cubicBezTo>
                        <a:pt x="75" y="32"/>
                        <a:pt x="75" y="32"/>
                        <a:pt x="71" y="29"/>
                      </a:cubicBezTo>
                      <a:cubicBezTo>
                        <a:pt x="70" y="28"/>
                        <a:pt x="70" y="28"/>
                        <a:pt x="70" y="28"/>
                      </a:cubicBezTo>
                      <a:cubicBezTo>
                        <a:pt x="65" y="31"/>
                        <a:pt x="54" y="22"/>
                        <a:pt x="55" y="19"/>
                      </a:cubicBezTo>
                      <a:cubicBezTo>
                        <a:pt x="56" y="18"/>
                        <a:pt x="56" y="18"/>
                        <a:pt x="56" y="18"/>
                      </a:cubicBezTo>
                      <a:cubicBezTo>
                        <a:pt x="56" y="17"/>
                        <a:pt x="56" y="17"/>
                        <a:pt x="50" y="13"/>
                      </a:cubicBezTo>
                      <a:cubicBezTo>
                        <a:pt x="50" y="18"/>
                        <a:pt x="42" y="16"/>
                        <a:pt x="37" y="12"/>
                      </a:cubicBezTo>
                      <a:cubicBezTo>
                        <a:pt x="33" y="8"/>
                        <a:pt x="33" y="6"/>
                        <a:pt x="33" y="5"/>
                      </a:cubicBezTo>
                      <a:cubicBezTo>
                        <a:pt x="29" y="3"/>
                        <a:pt x="28" y="3"/>
                        <a:pt x="26" y="2"/>
                      </a:cubicBezTo>
                      <a:cubicBezTo>
                        <a:pt x="31" y="10"/>
                        <a:pt x="25" y="9"/>
                        <a:pt x="23" y="8"/>
                      </a:cubicBezTo>
                      <a:cubicBezTo>
                        <a:pt x="21" y="8"/>
                        <a:pt x="15" y="5"/>
                        <a:pt x="12" y="0"/>
                      </a:cubicBezTo>
                      <a:cubicBezTo>
                        <a:pt x="10" y="0"/>
                        <a:pt x="8" y="0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3"/>
                        <a:pt x="12" y="6"/>
                        <a:pt x="13" y="8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12"/>
                        <a:pt x="7" y="11"/>
                        <a:pt x="1" y="5"/>
                      </a:cubicBezTo>
                      <a:cubicBezTo>
                        <a:pt x="0" y="7"/>
                        <a:pt x="0" y="7"/>
                        <a:pt x="0" y="9"/>
                      </a:cubicBezTo>
                      <a:cubicBezTo>
                        <a:pt x="10" y="14"/>
                        <a:pt x="14" y="20"/>
                        <a:pt x="12" y="21"/>
                      </a:cubicBezTo>
                      <a:cubicBezTo>
                        <a:pt x="11" y="21"/>
                        <a:pt x="8" y="20"/>
                        <a:pt x="6" y="19"/>
                      </a:cubicBezTo>
                      <a:cubicBezTo>
                        <a:pt x="10" y="23"/>
                        <a:pt x="10" y="23"/>
                        <a:pt x="14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7" y="25"/>
                        <a:pt x="28" y="30"/>
                        <a:pt x="29" y="33"/>
                      </a:cubicBezTo>
                      <a:cubicBezTo>
                        <a:pt x="28" y="33"/>
                        <a:pt x="28" y="33"/>
                        <a:pt x="27" y="33"/>
                      </a:cubicBezTo>
                      <a:cubicBezTo>
                        <a:pt x="28" y="34"/>
                        <a:pt x="33" y="36"/>
                        <a:pt x="35" y="37"/>
                      </a:cubicBezTo>
                      <a:cubicBezTo>
                        <a:pt x="37" y="35"/>
                        <a:pt x="54" y="42"/>
                        <a:pt x="54" y="42"/>
                      </a:cubicBezTo>
                      <a:cubicBezTo>
                        <a:pt x="55" y="43"/>
                        <a:pt x="55" y="43"/>
                        <a:pt x="64" y="45"/>
                      </a:cubicBezTo>
                      <a:cubicBezTo>
                        <a:pt x="63" y="44"/>
                        <a:pt x="63" y="44"/>
                        <a:pt x="62" y="44"/>
                      </a:cubicBezTo>
                      <a:cubicBezTo>
                        <a:pt x="63" y="43"/>
                        <a:pt x="77" y="46"/>
                        <a:pt x="80" y="47"/>
                      </a:cubicBezTo>
                      <a:cubicBezTo>
                        <a:pt x="82" y="47"/>
                        <a:pt x="82" y="47"/>
                        <a:pt x="88" y="48"/>
                      </a:cubicBezTo>
                      <a:cubicBezTo>
                        <a:pt x="84" y="47"/>
                        <a:pt x="83" y="47"/>
                        <a:pt x="82" y="46"/>
                      </a:cubicBezTo>
                      <a:cubicBezTo>
                        <a:pt x="83" y="46"/>
                        <a:pt x="83" y="46"/>
                        <a:pt x="91" y="47"/>
                      </a:cubicBezTo>
                      <a:cubicBezTo>
                        <a:pt x="98" y="48"/>
                        <a:pt x="98" y="48"/>
                        <a:pt x="99" y="48"/>
                      </a:cubicBezTo>
                      <a:cubicBezTo>
                        <a:pt x="96" y="47"/>
                        <a:pt x="92" y="47"/>
                        <a:pt x="89" y="46"/>
                      </a:cubicBezTo>
                      <a:cubicBezTo>
                        <a:pt x="90" y="45"/>
                        <a:pt x="90" y="45"/>
                        <a:pt x="99" y="47"/>
                      </a:cubicBezTo>
                      <a:close/>
                      <a:moveTo>
                        <a:pt x="76" y="43"/>
                      </a:moveTo>
                      <a:cubicBezTo>
                        <a:pt x="65" y="46"/>
                        <a:pt x="18" y="29"/>
                        <a:pt x="24" y="19"/>
                      </a:cubicBezTo>
                      <a:cubicBezTo>
                        <a:pt x="25" y="15"/>
                        <a:pt x="37" y="15"/>
                        <a:pt x="60" y="30"/>
                      </a:cubicBezTo>
                      <a:cubicBezTo>
                        <a:pt x="78" y="41"/>
                        <a:pt x="77" y="42"/>
                        <a:pt x="76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65" name="Freeform 113">
                  <a:extLst>
                    <a:ext uri="{FF2B5EF4-FFF2-40B4-BE49-F238E27FC236}">
                      <a16:creationId xmlns:a16="http://schemas.microsoft.com/office/drawing/2014/main" id="{B1A78E8C-0DA6-49FA-8752-54DC6E2AE2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881938" y="4054476"/>
                  <a:ext cx="360363" cy="379413"/>
                </a:xfrm>
                <a:custGeom>
                  <a:avLst/>
                  <a:gdLst>
                    <a:gd name="T0" fmla="*/ 125 w 140"/>
                    <a:gd name="T1" fmla="*/ 56 h 147"/>
                    <a:gd name="T2" fmla="*/ 134 w 140"/>
                    <a:gd name="T3" fmla="*/ 49 h 147"/>
                    <a:gd name="T4" fmla="*/ 129 w 140"/>
                    <a:gd name="T5" fmla="*/ 37 h 147"/>
                    <a:gd name="T6" fmla="*/ 105 w 140"/>
                    <a:gd name="T7" fmla="*/ 27 h 147"/>
                    <a:gd name="T8" fmla="*/ 111 w 140"/>
                    <a:gd name="T9" fmla="*/ 16 h 147"/>
                    <a:gd name="T10" fmla="*/ 101 w 140"/>
                    <a:gd name="T11" fmla="*/ 9 h 147"/>
                    <a:gd name="T12" fmla="*/ 74 w 140"/>
                    <a:gd name="T13" fmla="*/ 13 h 147"/>
                    <a:gd name="T14" fmla="*/ 74 w 140"/>
                    <a:gd name="T15" fmla="*/ 1 h 147"/>
                    <a:gd name="T16" fmla="*/ 62 w 140"/>
                    <a:gd name="T17" fmla="*/ 1 h 147"/>
                    <a:gd name="T18" fmla="*/ 62 w 140"/>
                    <a:gd name="T19" fmla="*/ 1 h 147"/>
                    <a:gd name="T20" fmla="*/ 56 w 140"/>
                    <a:gd name="T21" fmla="*/ 17 h 147"/>
                    <a:gd name="T22" fmla="*/ 35 w 140"/>
                    <a:gd name="T23" fmla="*/ 8 h 147"/>
                    <a:gd name="T24" fmla="*/ 25 w 140"/>
                    <a:gd name="T25" fmla="*/ 15 h 147"/>
                    <a:gd name="T26" fmla="*/ 16 w 140"/>
                    <a:gd name="T27" fmla="*/ 41 h 147"/>
                    <a:gd name="T28" fmla="*/ 7 w 140"/>
                    <a:gd name="T29" fmla="*/ 36 h 147"/>
                    <a:gd name="T30" fmla="*/ 3 w 140"/>
                    <a:gd name="T31" fmla="*/ 47 h 147"/>
                    <a:gd name="T32" fmla="*/ 8 w 140"/>
                    <a:gd name="T33" fmla="*/ 50 h 147"/>
                    <a:gd name="T34" fmla="*/ 8 w 140"/>
                    <a:gd name="T35" fmla="*/ 50 h 147"/>
                    <a:gd name="T36" fmla="*/ 4 w 140"/>
                    <a:gd name="T37" fmla="*/ 75 h 147"/>
                    <a:gd name="T38" fmla="*/ 0 w 140"/>
                    <a:gd name="T39" fmla="*/ 75 h 147"/>
                    <a:gd name="T40" fmla="*/ 3 w 140"/>
                    <a:gd name="T41" fmla="*/ 87 h 147"/>
                    <a:gd name="T42" fmla="*/ 20 w 140"/>
                    <a:gd name="T43" fmla="*/ 106 h 147"/>
                    <a:gd name="T44" fmla="*/ 16 w 140"/>
                    <a:gd name="T45" fmla="*/ 111 h 147"/>
                    <a:gd name="T46" fmla="*/ 23 w 140"/>
                    <a:gd name="T47" fmla="*/ 121 h 147"/>
                    <a:gd name="T48" fmla="*/ 43 w 140"/>
                    <a:gd name="T49" fmla="*/ 126 h 147"/>
                    <a:gd name="T50" fmla="*/ 44 w 140"/>
                    <a:gd name="T51" fmla="*/ 136 h 147"/>
                    <a:gd name="T52" fmla="*/ 54 w 140"/>
                    <a:gd name="T53" fmla="*/ 141 h 147"/>
                    <a:gd name="T54" fmla="*/ 68 w 140"/>
                    <a:gd name="T55" fmla="*/ 134 h 147"/>
                    <a:gd name="T56" fmla="*/ 76 w 140"/>
                    <a:gd name="T57" fmla="*/ 147 h 147"/>
                    <a:gd name="T58" fmla="*/ 86 w 140"/>
                    <a:gd name="T59" fmla="*/ 147 h 147"/>
                    <a:gd name="T60" fmla="*/ 93 w 140"/>
                    <a:gd name="T61" fmla="*/ 131 h 147"/>
                    <a:gd name="T62" fmla="*/ 104 w 140"/>
                    <a:gd name="T63" fmla="*/ 141 h 147"/>
                    <a:gd name="T64" fmla="*/ 112 w 140"/>
                    <a:gd name="T65" fmla="*/ 137 h 147"/>
                    <a:gd name="T66" fmla="*/ 115 w 140"/>
                    <a:gd name="T67" fmla="*/ 116 h 147"/>
                    <a:gd name="T68" fmla="*/ 126 w 140"/>
                    <a:gd name="T69" fmla="*/ 121 h 147"/>
                    <a:gd name="T70" fmla="*/ 131 w 140"/>
                    <a:gd name="T71" fmla="*/ 112 h 147"/>
                    <a:gd name="T72" fmla="*/ 126 w 140"/>
                    <a:gd name="T73" fmla="*/ 89 h 147"/>
                    <a:gd name="T74" fmla="*/ 139 w 140"/>
                    <a:gd name="T75" fmla="*/ 88 h 147"/>
                    <a:gd name="T76" fmla="*/ 140 w 140"/>
                    <a:gd name="T77" fmla="*/ 77 h 147"/>
                    <a:gd name="T78" fmla="*/ 140 w 140"/>
                    <a:gd name="T79" fmla="*/ 76 h 147"/>
                    <a:gd name="T80" fmla="*/ 125 w 140"/>
                    <a:gd name="T81" fmla="*/ 56 h 147"/>
                    <a:gd name="T82" fmla="*/ 80 w 140"/>
                    <a:gd name="T83" fmla="*/ 116 h 147"/>
                    <a:gd name="T84" fmla="*/ 35 w 140"/>
                    <a:gd name="T85" fmla="*/ 55 h 147"/>
                    <a:gd name="T86" fmla="*/ 105 w 140"/>
                    <a:gd name="T87" fmla="*/ 69 h 147"/>
                    <a:gd name="T88" fmla="*/ 106 w 140"/>
                    <a:gd name="T89" fmla="*/ 77 h 147"/>
                    <a:gd name="T90" fmla="*/ 80 w 140"/>
                    <a:gd name="T91" fmla="*/ 116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0" h="147">
                      <a:moveTo>
                        <a:pt x="125" y="56"/>
                      </a:moveTo>
                      <a:cubicBezTo>
                        <a:pt x="126" y="54"/>
                        <a:pt x="129" y="50"/>
                        <a:pt x="134" y="49"/>
                      </a:cubicBezTo>
                      <a:cubicBezTo>
                        <a:pt x="135" y="47"/>
                        <a:pt x="135" y="47"/>
                        <a:pt x="129" y="37"/>
                      </a:cubicBezTo>
                      <a:cubicBezTo>
                        <a:pt x="121" y="47"/>
                        <a:pt x="106" y="41"/>
                        <a:pt x="105" y="27"/>
                      </a:cubicBezTo>
                      <a:cubicBezTo>
                        <a:pt x="105" y="21"/>
                        <a:pt x="109" y="18"/>
                        <a:pt x="111" y="16"/>
                      </a:cubicBezTo>
                      <a:cubicBezTo>
                        <a:pt x="106" y="12"/>
                        <a:pt x="104" y="11"/>
                        <a:pt x="101" y="9"/>
                      </a:cubicBezTo>
                      <a:cubicBezTo>
                        <a:pt x="95" y="28"/>
                        <a:pt x="78" y="20"/>
                        <a:pt x="74" y="13"/>
                      </a:cubicBezTo>
                      <a:cubicBezTo>
                        <a:pt x="72" y="9"/>
                        <a:pt x="72" y="5"/>
                        <a:pt x="74" y="1"/>
                      </a:cubicBezTo>
                      <a:cubicBezTo>
                        <a:pt x="68" y="0"/>
                        <a:pt x="66" y="0"/>
                        <a:pt x="62" y="1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3" y="10"/>
                        <a:pt x="58" y="17"/>
                        <a:pt x="56" y="17"/>
                      </a:cubicBezTo>
                      <a:cubicBezTo>
                        <a:pt x="50" y="21"/>
                        <a:pt x="37" y="22"/>
                        <a:pt x="35" y="8"/>
                      </a:cubicBezTo>
                      <a:cubicBezTo>
                        <a:pt x="32" y="10"/>
                        <a:pt x="29" y="11"/>
                        <a:pt x="25" y="15"/>
                      </a:cubicBezTo>
                      <a:cubicBezTo>
                        <a:pt x="36" y="27"/>
                        <a:pt x="23" y="41"/>
                        <a:pt x="16" y="41"/>
                      </a:cubicBezTo>
                      <a:cubicBezTo>
                        <a:pt x="14" y="41"/>
                        <a:pt x="11" y="41"/>
                        <a:pt x="7" y="36"/>
                      </a:cubicBezTo>
                      <a:cubicBezTo>
                        <a:pt x="5" y="40"/>
                        <a:pt x="5" y="42"/>
                        <a:pt x="3" y="47"/>
                      </a:cubicBezTo>
                      <a:cubicBezTo>
                        <a:pt x="5" y="48"/>
                        <a:pt x="6" y="48"/>
                        <a:pt x="8" y="50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17" y="58"/>
                        <a:pt x="15" y="75"/>
                        <a:pt x="4" y="75"/>
                      </a:cubicBezTo>
                      <a:cubicBezTo>
                        <a:pt x="2" y="75"/>
                        <a:pt x="1" y="75"/>
                        <a:pt x="0" y="75"/>
                      </a:cubicBezTo>
                      <a:cubicBezTo>
                        <a:pt x="1" y="80"/>
                        <a:pt x="2" y="83"/>
                        <a:pt x="3" y="87"/>
                      </a:cubicBezTo>
                      <a:cubicBezTo>
                        <a:pt x="12" y="82"/>
                        <a:pt x="23" y="95"/>
                        <a:pt x="20" y="106"/>
                      </a:cubicBezTo>
                      <a:cubicBezTo>
                        <a:pt x="20" y="109"/>
                        <a:pt x="17" y="110"/>
                        <a:pt x="16" y="111"/>
                      </a:cubicBezTo>
                      <a:cubicBezTo>
                        <a:pt x="16" y="112"/>
                        <a:pt x="16" y="113"/>
                        <a:pt x="23" y="121"/>
                      </a:cubicBezTo>
                      <a:cubicBezTo>
                        <a:pt x="27" y="111"/>
                        <a:pt x="40" y="117"/>
                        <a:pt x="43" y="126"/>
                      </a:cubicBezTo>
                      <a:cubicBezTo>
                        <a:pt x="46" y="131"/>
                        <a:pt x="45" y="135"/>
                        <a:pt x="44" y="136"/>
                      </a:cubicBezTo>
                      <a:cubicBezTo>
                        <a:pt x="46" y="137"/>
                        <a:pt x="46" y="138"/>
                        <a:pt x="54" y="141"/>
                      </a:cubicBezTo>
                      <a:cubicBezTo>
                        <a:pt x="52" y="130"/>
                        <a:pt x="63" y="131"/>
                        <a:pt x="68" y="134"/>
                      </a:cubicBezTo>
                      <a:cubicBezTo>
                        <a:pt x="70" y="135"/>
                        <a:pt x="76" y="139"/>
                        <a:pt x="76" y="147"/>
                      </a:cubicBezTo>
                      <a:cubicBezTo>
                        <a:pt x="80" y="147"/>
                        <a:pt x="81" y="147"/>
                        <a:pt x="86" y="147"/>
                      </a:cubicBezTo>
                      <a:cubicBezTo>
                        <a:pt x="80" y="137"/>
                        <a:pt x="86" y="130"/>
                        <a:pt x="93" y="131"/>
                      </a:cubicBezTo>
                      <a:cubicBezTo>
                        <a:pt x="95" y="132"/>
                        <a:pt x="101" y="133"/>
                        <a:pt x="104" y="141"/>
                      </a:cubicBezTo>
                      <a:cubicBezTo>
                        <a:pt x="107" y="140"/>
                        <a:pt x="109" y="138"/>
                        <a:pt x="112" y="137"/>
                      </a:cubicBezTo>
                      <a:cubicBezTo>
                        <a:pt x="103" y="129"/>
                        <a:pt x="106" y="117"/>
                        <a:pt x="115" y="116"/>
                      </a:cubicBezTo>
                      <a:cubicBezTo>
                        <a:pt x="119" y="115"/>
                        <a:pt x="123" y="117"/>
                        <a:pt x="126" y="121"/>
                      </a:cubicBezTo>
                      <a:cubicBezTo>
                        <a:pt x="128" y="118"/>
                        <a:pt x="129" y="115"/>
                        <a:pt x="131" y="112"/>
                      </a:cubicBezTo>
                      <a:cubicBezTo>
                        <a:pt x="122" y="111"/>
                        <a:pt x="117" y="96"/>
                        <a:pt x="126" y="89"/>
                      </a:cubicBezTo>
                      <a:cubicBezTo>
                        <a:pt x="126" y="89"/>
                        <a:pt x="132" y="85"/>
                        <a:pt x="139" y="88"/>
                      </a:cubicBezTo>
                      <a:cubicBezTo>
                        <a:pt x="139" y="86"/>
                        <a:pt x="139" y="82"/>
                        <a:pt x="140" y="77"/>
                      </a:cubicBezTo>
                      <a:cubicBezTo>
                        <a:pt x="140" y="76"/>
                        <a:pt x="140" y="76"/>
                        <a:pt x="140" y="76"/>
                      </a:cubicBezTo>
                      <a:cubicBezTo>
                        <a:pt x="126" y="79"/>
                        <a:pt x="120" y="64"/>
                        <a:pt x="125" y="56"/>
                      </a:cubicBezTo>
                      <a:close/>
                      <a:moveTo>
                        <a:pt x="80" y="116"/>
                      </a:moveTo>
                      <a:cubicBezTo>
                        <a:pt x="50" y="123"/>
                        <a:pt x="17" y="86"/>
                        <a:pt x="35" y="55"/>
                      </a:cubicBezTo>
                      <a:cubicBezTo>
                        <a:pt x="53" y="26"/>
                        <a:pt x="96" y="35"/>
                        <a:pt x="105" y="69"/>
                      </a:cubicBezTo>
                      <a:cubicBezTo>
                        <a:pt x="106" y="72"/>
                        <a:pt x="106" y="75"/>
                        <a:pt x="106" y="77"/>
                      </a:cubicBezTo>
                      <a:cubicBezTo>
                        <a:pt x="107" y="93"/>
                        <a:pt x="99" y="112"/>
                        <a:pt x="80" y="1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66" name="Freeform 114">
                  <a:extLst>
                    <a:ext uri="{FF2B5EF4-FFF2-40B4-BE49-F238E27FC236}">
                      <a16:creationId xmlns:a16="http://schemas.microsoft.com/office/drawing/2014/main" id="{84EAD1C8-7DAC-4A39-84AC-A8B101D465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4013" y="4181476"/>
                  <a:ext cx="155575" cy="169863"/>
                </a:xfrm>
                <a:custGeom>
                  <a:avLst/>
                  <a:gdLst>
                    <a:gd name="T0" fmla="*/ 25 w 60"/>
                    <a:gd name="T1" fmla="*/ 3 h 66"/>
                    <a:gd name="T2" fmla="*/ 18 w 60"/>
                    <a:gd name="T3" fmla="*/ 49 h 66"/>
                    <a:gd name="T4" fmla="*/ 58 w 60"/>
                    <a:gd name="T5" fmla="*/ 29 h 66"/>
                    <a:gd name="T6" fmla="*/ 25 w 60"/>
                    <a:gd name="T7" fmla="*/ 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" h="66">
                      <a:moveTo>
                        <a:pt x="25" y="3"/>
                      </a:moveTo>
                      <a:cubicBezTo>
                        <a:pt x="4" y="8"/>
                        <a:pt x="0" y="35"/>
                        <a:pt x="18" y="49"/>
                      </a:cubicBezTo>
                      <a:cubicBezTo>
                        <a:pt x="39" y="66"/>
                        <a:pt x="60" y="48"/>
                        <a:pt x="58" y="29"/>
                      </a:cubicBezTo>
                      <a:cubicBezTo>
                        <a:pt x="56" y="14"/>
                        <a:pt x="44" y="0"/>
                        <a:pt x="2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67" name="Freeform 115">
                  <a:extLst>
                    <a:ext uri="{FF2B5EF4-FFF2-40B4-BE49-F238E27FC236}">
                      <a16:creationId xmlns:a16="http://schemas.microsoft.com/office/drawing/2014/main" id="{A4532BC2-833C-48A2-BC9E-22F5CCA6A4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53413" y="4078288"/>
                  <a:ext cx="414338" cy="533400"/>
                </a:xfrm>
                <a:custGeom>
                  <a:avLst/>
                  <a:gdLst>
                    <a:gd name="T0" fmla="*/ 157 w 161"/>
                    <a:gd name="T1" fmla="*/ 31 h 207"/>
                    <a:gd name="T2" fmla="*/ 136 w 161"/>
                    <a:gd name="T3" fmla="*/ 38 h 207"/>
                    <a:gd name="T4" fmla="*/ 133 w 161"/>
                    <a:gd name="T5" fmla="*/ 5 h 207"/>
                    <a:gd name="T6" fmla="*/ 118 w 161"/>
                    <a:gd name="T7" fmla="*/ 0 h 207"/>
                    <a:gd name="T8" fmla="*/ 118 w 161"/>
                    <a:gd name="T9" fmla="*/ 2 h 207"/>
                    <a:gd name="T10" fmla="*/ 109 w 161"/>
                    <a:gd name="T11" fmla="*/ 26 h 207"/>
                    <a:gd name="T12" fmla="*/ 108 w 161"/>
                    <a:gd name="T13" fmla="*/ 26 h 207"/>
                    <a:gd name="T14" fmla="*/ 80 w 161"/>
                    <a:gd name="T15" fmla="*/ 3 h 207"/>
                    <a:gd name="T16" fmla="*/ 61 w 161"/>
                    <a:gd name="T17" fmla="*/ 11 h 207"/>
                    <a:gd name="T18" fmla="*/ 42 w 161"/>
                    <a:gd name="T19" fmla="*/ 53 h 207"/>
                    <a:gd name="T20" fmla="*/ 26 w 161"/>
                    <a:gd name="T21" fmla="*/ 42 h 207"/>
                    <a:gd name="T22" fmla="*/ 14 w 161"/>
                    <a:gd name="T23" fmla="*/ 60 h 207"/>
                    <a:gd name="T24" fmla="*/ 24 w 161"/>
                    <a:gd name="T25" fmla="*/ 65 h 207"/>
                    <a:gd name="T26" fmla="*/ 24 w 161"/>
                    <a:gd name="T27" fmla="*/ 66 h 207"/>
                    <a:gd name="T28" fmla="*/ 6 w 161"/>
                    <a:gd name="T29" fmla="*/ 105 h 207"/>
                    <a:gd name="T30" fmla="*/ 0 w 161"/>
                    <a:gd name="T31" fmla="*/ 104 h 207"/>
                    <a:gd name="T32" fmla="*/ 0 w 161"/>
                    <a:gd name="T33" fmla="*/ 123 h 207"/>
                    <a:gd name="T34" fmla="*/ 17 w 161"/>
                    <a:gd name="T35" fmla="*/ 152 h 207"/>
                    <a:gd name="T36" fmla="*/ 6 w 161"/>
                    <a:gd name="T37" fmla="*/ 159 h 207"/>
                    <a:gd name="T38" fmla="*/ 6 w 161"/>
                    <a:gd name="T39" fmla="*/ 159 h 207"/>
                    <a:gd name="T40" fmla="*/ 6 w 161"/>
                    <a:gd name="T41" fmla="*/ 159 h 207"/>
                    <a:gd name="T42" fmla="*/ 6 w 161"/>
                    <a:gd name="T43" fmla="*/ 159 h 207"/>
                    <a:gd name="T44" fmla="*/ 6 w 161"/>
                    <a:gd name="T45" fmla="*/ 159 h 207"/>
                    <a:gd name="T46" fmla="*/ 6 w 161"/>
                    <a:gd name="T47" fmla="*/ 159 h 207"/>
                    <a:gd name="T48" fmla="*/ 6 w 161"/>
                    <a:gd name="T49" fmla="*/ 159 h 207"/>
                    <a:gd name="T50" fmla="*/ 6 w 161"/>
                    <a:gd name="T51" fmla="*/ 159 h 207"/>
                    <a:gd name="T52" fmla="*/ 6 w 161"/>
                    <a:gd name="T53" fmla="*/ 159 h 207"/>
                    <a:gd name="T54" fmla="*/ 10 w 161"/>
                    <a:gd name="T55" fmla="*/ 172 h 207"/>
                    <a:gd name="T56" fmla="*/ 25 w 161"/>
                    <a:gd name="T57" fmla="*/ 175 h 207"/>
                    <a:gd name="T58" fmla="*/ 17 w 161"/>
                    <a:gd name="T59" fmla="*/ 193 h 207"/>
                    <a:gd name="T60" fmla="*/ 17 w 161"/>
                    <a:gd name="T61" fmla="*/ 199 h 207"/>
                    <a:gd name="T62" fmla="*/ 28 w 161"/>
                    <a:gd name="T63" fmla="*/ 193 h 207"/>
                    <a:gd name="T64" fmla="*/ 11 w 161"/>
                    <a:gd name="T65" fmla="*/ 207 h 207"/>
                    <a:gd name="T66" fmla="*/ 33 w 161"/>
                    <a:gd name="T67" fmla="*/ 197 h 207"/>
                    <a:gd name="T68" fmla="*/ 16 w 161"/>
                    <a:gd name="T69" fmla="*/ 206 h 207"/>
                    <a:gd name="T70" fmla="*/ 41 w 161"/>
                    <a:gd name="T71" fmla="*/ 196 h 207"/>
                    <a:gd name="T72" fmla="*/ 60 w 161"/>
                    <a:gd name="T73" fmla="*/ 188 h 207"/>
                    <a:gd name="T74" fmla="*/ 51 w 161"/>
                    <a:gd name="T75" fmla="*/ 194 h 207"/>
                    <a:gd name="T76" fmla="*/ 68 w 161"/>
                    <a:gd name="T77" fmla="*/ 186 h 207"/>
                    <a:gd name="T78" fmla="*/ 106 w 161"/>
                    <a:gd name="T79" fmla="*/ 160 h 207"/>
                    <a:gd name="T80" fmla="*/ 106 w 161"/>
                    <a:gd name="T81" fmla="*/ 161 h 207"/>
                    <a:gd name="T82" fmla="*/ 105 w 161"/>
                    <a:gd name="T83" fmla="*/ 164 h 207"/>
                    <a:gd name="T84" fmla="*/ 119 w 161"/>
                    <a:gd name="T85" fmla="*/ 151 h 207"/>
                    <a:gd name="T86" fmla="*/ 120 w 161"/>
                    <a:gd name="T87" fmla="*/ 150 h 207"/>
                    <a:gd name="T88" fmla="*/ 120 w 161"/>
                    <a:gd name="T89" fmla="*/ 149 h 207"/>
                    <a:gd name="T90" fmla="*/ 148 w 161"/>
                    <a:gd name="T91" fmla="*/ 110 h 207"/>
                    <a:gd name="T92" fmla="*/ 148 w 161"/>
                    <a:gd name="T93" fmla="*/ 110 h 207"/>
                    <a:gd name="T94" fmla="*/ 148 w 161"/>
                    <a:gd name="T95" fmla="*/ 110 h 207"/>
                    <a:gd name="T96" fmla="*/ 148 w 161"/>
                    <a:gd name="T97" fmla="*/ 110 h 207"/>
                    <a:gd name="T98" fmla="*/ 148 w 161"/>
                    <a:gd name="T99" fmla="*/ 110 h 207"/>
                    <a:gd name="T100" fmla="*/ 156 w 161"/>
                    <a:gd name="T101" fmla="*/ 90 h 207"/>
                    <a:gd name="T102" fmla="*/ 152 w 161"/>
                    <a:gd name="T103" fmla="*/ 94 h 207"/>
                    <a:gd name="T104" fmla="*/ 161 w 161"/>
                    <a:gd name="T105" fmla="*/ 48 h 207"/>
                    <a:gd name="T106" fmla="*/ 157 w 161"/>
                    <a:gd name="T107" fmla="*/ 31 h 207"/>
                    <a:gd name="T108" fmla="*/ 131 w 161"/>
                    <a:gd name="T109" fmla="*/ 97 h 207"/>
                    <a:gd name="T110" fmla="*/ 112 w 161"/>
                    <a:gd name="T111" fmla="*/ 139 h 207"/>
                    <a:gd name="T112" fmla="*/ 51 w 161"/>
                    <a:gd name="T113" fmla="*/ 180 h 207"/>
                    <a:gd name="T114" fmla="*/ 75 w 161"/>
                    <a:gd name="T115" fmla="*/ 73 h 207"/>
                    <a:gd name="T116" fmla="*/ 131 w 161"/>
                    <a:gd name="T117" fmla="*/ 97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61" h="207">
                      <a:moveTo>
                        <a:pt x="157" y="31"/>
                      </a:moveTo>
                      <a:cubicBezTo>
                        <a:pt x="149" y="58"/>
                        <a:pt x="136" y="38"/>
                        <a:pt x="136" y="38"/>
                      </a:cubicBezTo>
                      <a:cubicBezTo>
                        <a:pt x="128" y="24"/>
                        <a:pt x="132" y="9"/>
                        <a:pt x="133" y="5"/>
                      </a:cubicBezTo>
                      <a:cubicBezTo>
                        <a:pt x="127" y="2"/>
                        <a:pt x="124" y="1"/>
                        <a:pt x="118" y="0"/>
                      </a:cubicBezTo>
                      <a:cubicBezTo>
                        <a:pt x="118" y="2"/>
                        <a:pt x="118" y="2"/>
                        <a:pt x="118" y="2"/>
                      </a:cubicBezTo>
                      <a:cubicBezTo>
                        <a:pt x="119" y="8"/>
                        <a:pt x="118" y="19"/>
                        <a:pt x="109" y="26"/>
                      </a:cubicBezTo>
                      <a:cubicBezTo>
                        <a:pt x="108" y="26"/>
                        <a:pt x="108" y="26"/>
                        <a:pt x="108" y="26"/>
                      </a:cubicBezTo>
                      <a:cubicBezTo>
                        <a:pt x="100" y="31"/>
                        <a:pt x="82" y="27"/>
                        <a:pt x="80" y="3"/>
                      </a:cubicBezTo>
                      <a:cubicBezTo>
                        <a:pt x="73" y="5"/>
                        <a:pt x="70" y="6"/>
                        <a:pt x="61" y="11"/>
                      </a:cubicBezTo>
                      <a:cubicBezTo>
                        <a:pt x="79" y="34"/>
                        <a:pt x="56" y="54"/>
                        <a:pt x="42" y="53"/>
                      </a:cubicBezTo>
                      <a:cubicBezTo>
                        <a:pt x="39" y="53"/>
                        <a:pt x="34" y="52"/>
                        <a:pt x="26" y="42"/>
                      </a:cubicBezTo>
                      <a:cubicBezTo>
                        <a:pt x="22" y="48"/>
                        <a:pt x="20" y="51"/>
                        <a:pt x="14" y="60"/>
                      </a:cubicBezTo>
                      <a:cubicBezTo>
                        <a:pt x="18" y="61"/>
                        <a:pt x="20" y="62"/>
                        <a:pt x="24" y="65"/>
                      </a:cubicBezTo>
                      <a:cubicBezTo>
                        <a:pt x="24" y="66"/>
                        <a:pt x="24" y="66"/>
                        <a:pt x="24" y="66"/>
                      </a:cubicBezTo>
                      <a:cubicBezTo>
                        <a:pt x="36" y="80"/>
                        <a:pt x="27" y="108"/>
                        <a:pt x="6" y="105"/>
                      </a:cubicBezTo>
                      <a:cubicBezTo>
                        <a:pt x="3" y="105"/>
                        <a:pt x="2" y="104"/>
                        <a:pt x="0" y="104"/>
                      </a:cubicBezTo>
                      <a:cubicBezTo>
                        <a:pt x="0" y="113"/>
                        <a:pt x="0" y="116"/>
                        <a:pt x="0" y="123"/>
                      </a:cubicBezTo>
                      <a:cubicBezTo>
                        <a:pt x="17" y="118"/>
                        <a:pt x="25" y="137"/>
                        <a:pt x="17" y="152"/>
                      </a:cubicBezTo>
                      <a:cubicBezTo>
                        <a:pt x="13" y="158"/>
                        <a:pt x="9" y="159"/>
                        <a:pt x="6" y="159"/>
                      </a:cubicBezTo>
                      <a:cubicBezTo>
                        <a:pt x="6" y="159"/>
                        <a:pt x="6" y="159"/>
                        <a:pt x="6" y="159"/>
                      </a:cubicBezTo>
                      <a:cubicBezTo>
                        <a:pt x="6" y="159"/>
                        <a:pt x="6" y="159"/>
                        <a:pt x="6" y="159"/>
                      </a:cubicBezTo>
                      <a:cubicBezTo>
                        <a:pt x="6" y="159"/>
                        <a:pt x="6" y="159"/>
                        <a:pt x="6" y="159"/>
                      </a:cubicBezTo>
                      <a:cubicBezTo>
                        <a:pt x="6" y="159"/>
                        <a:pt x="6" y="159"/>
                        <a:pt x="6" y="159"/>
                      </a:cubicBezTo>
                      <a:cubicBezTo>
                        <a:pt x="6" y="159"/>
                        <a:pt x="6" y="159"/>
                        <a:pt x="6" y="159"/>
                      </a:cubicBezTo>
                      <a:cubicBezTo>
                        <a:pt x="6" y="159"/>
                        <a:pt x="6" y="159"/>
                        <a:pt x="6" y="159"/>
                      </a:cubicBezTo>
                      <a:cubicBezTo>
                        <a:pt x="6" y="159"/>
                        <a:pt x="6" y="159"/>
                        <a:pt x="6" y="159"/>
                      </a:cubicBezTo>
                      <a:cubicBezTo>
                        <a:pt x="6" y="159"/>
                        <a:pt x="6" y="159"/>
                        <a:pt x="6" y="159"/>
                      </a:cubicBezTo>
                      <a:cubicBezTo>
                        <a:pt x="8" y="164"/>
                        <a:pt x="9" y="168"/>
                        <a:pt x="10" y="172"/>
                      </a:cubicBezTo>
                      <a:cubicBezTo>
                        <a:pt x="18" y="164"/>
                        <a:pt x="25" y="169"/>
                        <a:pt x="25" y="175"/>
                      </a:cubicBezTo>
                      <a:cubicBezTo>
                        <a:pt x="26" y="182"/>
                        <a:pt x="20" y="190"/>
                        <a:pt x="17" y="193"/>
                      </a:cubicBezTo>
                      <a:cubicBezTo>
                        <a:pt x="17" y="196"/>
                        <a:pt x="17" y="197"/>
                        <a:pt x="17" y="199"/>
                      </a:cubicBezTo>
                      <a:cubicBezTo>
                        <a:pt x="20" y="195"/>
                        <a:pt x="25" y="190"/>
                        <a:pt x="28" y="193"/>
                      </a:cubicBezTo>
                      <a:cubicBezTo>
                        <a:pt x="27" y="195"/>
                        <a:pt x="27" y="195"/>
                        <a:pt x="11" y="207"/>
                      </a:cubicBezTo>
                      <a:cubicBezTo>
                        <a:pt x="19" y="204"/>
                        <a:pt x="25" y="199"/>
                        <a:pt x="33" y="197"/>
                      </a:cubicBezTo>
                      <a:cubicBezTo>
                        <a:pt x="32" y="200"/>
                        <a:pt x="23" y="203"/>
                        <a:pt x="16" y="206"/>
                      </a:cubicBezTo>
                      <a:cubicBezTo>
                        <a:pt x="24" y="204"/>
                        <a:pt x="26" y="203"/>
                        <a:pt x="41" y="196"/>
                      </a:cubicBezTo>
                      <a:cubicBezTo>
                        <a:pt x="54" y="189"/>
                        <a:pt x="58" y="187"/>
                        <a:pt x="60" y="188"/>
                      </a:cubicBezTo>
                      <a:cubicBezTo>
                        <a:pt x="60" y="189"/>
                        <a:pt x="59" y="190"/>
                        <a:pt x="51" y="194"/>
                      </a:cubicBezTo>
                      <a:cubicBezTo>
                        <a:pt x="66" y="188"/>
                        <a:pt x="68" y="187"/>
                        <a:pt x="68" y="186"/>
                      </a:cubicBezTo>
                      <a:cubicBezTo>
                        <a:pt x="68" y="186"/>
                        <a:pt x="99" y="160"/>
                        <a:pt x="106" y="160"/>
                      </a:cubicBezTo>
                      <a:cubicBezTo>
                        <a:pt x="106" y="161"/>
                        <a:pt x="106" y="161"/>
                        <a:pt x="106" y="161"/>
                      </a:cubicBezTo>
                      <a:cubicBezTo>
                        <a:pt x="106" y="162"/>
                        <a:pt x="105" y="163"/>
                        <a:pt x="105" y="164"/>
                      </a:cubicBezTo>
                      <a:cubicBezTo>
                        <a:pt x="108" y="161"/>
                        <a:pt x="113" y="157"/>
                        <a:pt x="119" y="151"/>
                      </a:cubicBezTo>
                      <a:cubicBezTo>
                        <a:pt x="119" y="151"/>
                        <a:pt x="120" y="150"/>
                        <a:pt x="120" y="150"/>
                      </a:cubicBezTo>
                      <a:cubicBezTo>
                        <a:pt x="120" y="149"/>
                        <a:pt x="120" y="149"/>
                        <a:pt x="120" y="149"/>
                      </a:cubicBezTo>
                      <a:cubicBezTo>
                        <a:pt x="120" y="143"/>
                        <a:pt x="142" y="111"/>
                        <a:pt x="148" y="110"/>
                      </a:cubicBezTo>
                      <a:cubicBezTo>
                        <a:pt x="148" y="110"/>
                        <a:pt x="148" y="110"/>
                        <a:pt x="148" y="110"/>
                      </a:cubicBezTo>
                      <a:cubicBezTo>
                        <a:pt x="148" y="110"/>
                        <a:pt x="148" y="110"/>
                        <a:pt x="148" y="110"/>
                      </a:cubicBezTo>
                      <a:cubicBezTo>
                        <a:pt x="148" y="110"/>
                        <a:pt x="148" y="110"/>
                        <a:pt x="148" y="110"/>
                      </a:cubicBezTo>
                      <a:cubicBezTo>
                        <a:pt x="148" y="110"/>
                        <a:pt x="148" y="110"/>
                        <a:pt x="148" y="110"/>
                      </a:cubicBezTo>
                      <a:cubicBezTo>
                        <a:pt x="152" y="103"/>
                        <a:pt x="153" y="98"/>
                        <a:pt x="156" y="90"/>
                      </a:cubicBezTo>
                      <a:cubicBezTo>
                        <a:pt x="154" y="93"/>
                        <a:pt x="154" y="93"/>
                        <a:pt x="152" y="94"/>
                      </a:cubicBezTo>
                      <a:cubicBezTo>
                        <a:pt x="146" y="90"/>
                        <a:pt x="151" y="59"/>
                        <a:pt x="161" y="48"/>
                      </a:cubicBezTo>
                      <a:cubicBezTo>
                        <a:pt x="160" y="41"/>
                        <a:pt x="159" y="37"/>
                        <a:pt x="157" y="31"/>
                      </a:cubicBezTo>
                      <a:close/>
                      <a:moveTo>
                        <a:pt x="131" y="97"/>
                      </a:moveTo>
                      <a:cubicBezTo>
                        <a:pt x="129" y="118"/>
                        <a:pt x="116" y="134"/>
                        <a:pt x="112" y="139"/>
                      </a:cubicBezTo>
                      <a:cubicBezTo>
                        <a:pt x="92" y="164"/>
                        <a:pt x="60" y="180"/>
                        <a:pt x="51" y="180"/>
                      </a:cubicBezTo>
                      <a:cubicBezTo>
                        <a:pt x="34" y="178"/>
                        <a:pt x="33" y="104"/>
                        <a:pt x="75" y="73"/>
                      </a:cubicBezTo>
                      <a:cubicBezTo>
                        <a:pt x="105" y="51"/>
                        <a:pt x="135" y="64"/>
                        <a:pt x="131" y="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68" name="Freeform 116">
                  <a:extLst>
                    <a:ext uri="{FF2B5EF4-FFF2-40B4-BE49-F238E27FC236}">
                      <a16:creationId xmlns:a16="http://schemas.microsoft.com/office/drawing/2014/main" id="{CDD5D7EE-E407-4C7E-A56E-D6B2335AA5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86763" y="4297363"/>
                  <a:ext cx="182563" cy="257175"/>
                </a:xfrm>
                <a:custGeom>
                  <a:avLst/>
                  <a:gdLst>
                    <a:gd name="T0" fmla="*/ 50 w 71"/>
                    <a:gd name="T1" fmla="*/ 1 h 100"/>
                    <a:gd name="T2" fmla="*/ 4 w 71"/>
                    <a:gd name="T3" fmla="*/ 69 h 100"/>
                    <a:gd name="T4" fmla="*/ 53 w 71"/>
                    <a:gd name="T5" fmla="*/ 50 h 100"/>
                    <a:gd name="T6" fmla="*/ 50 w 71"/>
                    <a:gd name="T7" fmla="*/ 1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1" h="100">
                      <a:moveTo>
                        <a:pt x="50" y="1"/>
                      </a:moveTo>
                      <a:cubicBezTo>
                        <a:pt x="23" y="0"/>
                        <a:pt x="0" y="40"/>
                        <a:pt x="4" y="69"/>
                      </a:cubicBezTo>
                      <a:cubicBezTo>
                        <a:pt x="9" y="100"/>
                        <a:pt x="50" y="55"/>
                        <a:pt x="53" y="50"/>
                      </a:cubicBezTo>
                      <a:cubicBezTo>
                        <a:pt x="69" y="28"/>
                        <a:pt x="71" y="3"/>
                        <a:pt x="5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69" name="Freeform 117">
                  <a:extLst>
                    <a:ext uri="{FF2B5EF4-FFF2-40B4-BE49-F238E27FC236}">
                      <a16:creationId xmlns:a16="http://schemas.microsoft.com/office/drawing/2014/main" id="{9798A2FE-91EC-463A-A487-F0DFBAC78D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0600" y="3871913"/>
                  <a:ext cx="85725" cy="360363"/>
                </a:xfrm>
                <a:custGeom>
                  <a:avLst/>
                  <a:gdLst>
                    <a:gd name="T0" fmla="*/ 15 w 33"/>
                    <a:gd name="T1" fmla="*/ 24 h 140"/>
                    <a:gd name="T2" fmla="*/ 13 w 33"/>
                    <a:gd name="T3" fmla="*/ 18 h 140"/>
                    <a:gd name="T4" fmla="*/ 4 w 33"/>
                    <a:gd name="T5" fmla="*/ 2 h 140"/>
                    <a:gd name="T6" fmla="*/ 4 w 33"/>
                    <a:gd name="T7" fmla="*/ 2 h 140"/>
                    <a:gd name="T8" fmla="*/ 7 w 33"/>
                    <a:gd name="T9" fmla="*/ 9 h 140"/>
                    <a:gd name="T10" fmla="*/ 0 w 33"/>
                    <a:gd name="T11" fmla="*/ 0 h 140"/>
                    <a:gd name="T12" fmla="*/ 6 w 33"/>
                    <a:gd name="T13" fmla="*/ 11 h 140"/>
                    <a:gd name="T14" fmla="*/ 6 w 33"/>
                    <a:gd name="T15" fmla="*/ 12 h 140"/>
                    <a:gd name="T16" fmla="*/ 13 w 33"/>
                    <a:gd name="T17" fmla="*/ 31 h 140"/>
                    <a:gd name="T18" fmla="*/ 8 w 33"/>
                    <a:gd name="T19" fmla="*/ 28 h 140"/>
                    <a:gd name="T20" fmla="*/ 11 w 33"/>
                    <a:gd name="T21" fmla="*/ 40 h 140"/>
                    <a:gd name="T22" fmla="*/ 20 w 33"/>
                    <a:gd name="T23" fmla="*/ 68 h 140"/>
                    <a:gd name="T24" fmla="*/ 18 w 33"/>
                    <a:gd name="T25" fmla="*/ 69 h 140"/>
                    <a:gd name="T26" fmla="*/ 18 w 33"/>
                    <a:gd name="T27" fmla="*/ 69 h 140"/>
                    <a:gd name="T28" fmla="*/ 18 w 33"/>
                    <a:gd name="T29" fmla="*/ 69 h 140"/>
                    <a:gd name="T30" fmla="*/ 18 w 33"/>
                    <a:gd name="T31" fmla="*/ 69 h 140"/>
                    <a:gd name="T32" fmla="*/ 18 w 33"/>
                    <a:gd name="T33" fmla="*/ 69 h 140"/>
                    <a:gd name="T34" fmla="*/ 18 w 33"/>
                    <a:gd name="T35" fmla="*/ 69 h 140"/>
                    <a:gd name="T36" fmla="*/ 18 w 33"/>
                    <a:gd name="T37" fmla="*/ 69 h 140"/>
                    <a:gd name="T38" fmla="*/ 20 w 33"/>
                    <a:gd name="T39" fmla="*/ 82 h 140"/>
                    <a:gd name="T40" fmla="*/ 27 w 33"/>
                    <a:gd name="T41" fmla="*/ 86 h 140"/>
                    <a:gd name="T42" fmla="*/ 28 w 33"/>
                    <a:gd name="T43" fmla="*/ 118 h 140"/>
                    <a:gd name="T44" fmla="*/ 30 w 33"/>
                    <a:gd name="T45" fmla="*/ 111 h 140"/>
                    <a:gd name="T46" fmla="*/ 32 w 33"/>
                    <a:gd name="T47" fmla="*/ 125 h 140"/>
                    <a:gd name="T48" fmla="*/ 30 w 33"/>
                    <a:gd name="T49" fmla="*/ 140 h 140"/>
                    <a:gd name="T50" fmla="*/ 32 w 33"/>
                    <a:gd name="T51" fmla="*/ 127 h 140"/>
                    <a:gd name="T52" fmla="*/ 33 w 33"/>
                    <a:gd name="T53" fmla="*/ 123 h 140"/>
                    <a:gd name="T54" fmla="*/ 33 w 33"/>
                    <a:gd name="T55" fmla="*/ 101 h 140"/>
                    <a:gd name="T56" fmla="*/ 17 w 33"/>
                    <a:gd name="T57" fmla="*/ 28 h 140"/>
                    <a:gd name="T58" fmla="*/ 15 w 33"/>
                    <a:gd name="T59" fmla="*/ 24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3" h="140">
                      <a:moveTo>
                        <a:pt x="15" y="24"/>
                      </a:move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8" y="10"/>
                        <a:pt x="6" y="5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6" y="5"/>
                        <a:pt x="7" y="7"/>
                        <a:pt x="7" y="9"/>
                      </a:cubicBezTo>
                      <a:cubicBezTo>
                        <a:pt x="6" y="8"/>
                        <a:pt x="5" y="7"/>
                        <a:pt x="0" y="0"/>
                      </a:cubicBezTo>
                      <a:cubicBezTo>
                        <a:pt x="2" y="7"/>
                        <a:pt x="2" y="7"/>
                        <a:pt x="6" y="11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10" y="17"/>
                        <a:pt x="15" y="29"/>
                        <a:pt x="13" y="31"/>
                      </a:cubicBezTo>
                      <a:cubicBezTo>
                        <a:pt x="12" y="32"/>
                        <a:pt x="11" y="32"/>
                        <a:pt x="8" y="28"/>
                      </a:cubicBezTo>
                      <a:cubicBezTo>
                        <a:pt x="9" y="32"/>
                        <a:pt x="9" y="34"/>
                        <a:pt x="11" y="40"/>
                      </a:cubicBezTo>
                      <a:cubicBezTo>
                        <a:pt x="18" y="41"/>
                        <a:pt x="24" y="64"/>
                        <a:pt x="20" y="68"/>
                      </a:cubicBezTo>
                      <a:cubicBezTo>
                        <a:pt x="19" y="69"/>
                        <a:pt x="18" y="69"/>
                        <a:pt x="18" y="69"/>
                      </a:cubicBezTo>
                      <a:cubicBezTo>
                        <a:pt x="18" y="69"/>
                        <a:pt x="18" y="69"/>
                        <a:pt x="18" y="69"/>
                      </a:cubicBezTo>
                      <a:cubicBezTo>
                        <a:pt x="18" y="69"/>
                        <a:pt x="18" y="69"/>
                        <a:pt x="18" y="69"/>
                      </a:cubicBezTo>
                      <a:cubicBezTo>
                        <a:pt x="18" y="69"/>
                        <a:pt x="18" y="69"/>
                        <a:pt x="18" y="69"/>
                      </a:cubicBezTo>
                      <a:cubicBezTo>
                        <a:pt x="18" y="69"/>
                        <a:pt x="18" y="69"/>
                        <a:pt x="18" y="69"/>
                      </a:cubicBezTo>
                      <a:cubicBezTo>
                        <a:pt x="18" y="69"/>
                        <a:pt x="18" y="69"/>
                        <a:pt x="18" y="69"/>
                      </a:cubicBezTo>
                      <a:cubicBezTo>
                        <a:pt x="18" y="69"/>
                        <a:pt x="18" y="69"/>
                        <a:pt x="18" y="69"/>
                      </a:cubicBezTo>
                      <a:cubicBezTo>
                        <a:pt x="18" y="73"/>
                        <a:pt x="19" y="77"/>
                        <a:pt x="20" y="82"/>
                      </a:cubicBezTo>
                      <a:cubicBezTo>
                        <a:pt x="23" y="76"/>
                        <a:pt x="26" y="82"/>
                        <a:pt x="27" y="86"/>
                      </a:cubicBezTo>
                      <a:cubicBezTo>
                        <a:pt x="30" y="97"/>
                        <a:pt x="26" y="108"/>
                        <a:pt x="28" y="118"/>
                      </a:cubicBezTo>
                      <a:cubicBezTo>
                        <a:pt x="29" y="113"/>
                        <a:pt x="29" y="112"/>
                        <a:pt x="30" y="111"/>
                      </a:cubicBezTo>
                      <a:cubicBezTo>
                        <a:pt x="32" y="112"/>
                        <a:pt x="32" y="117"/>
                        <a:pt x="32" y="125"/>
                      </a:cubicBezTo>
                      <a:cubicBezTo>
                        <a:pt x="31" y="130"/>
                        <a:pt x="30" y="135"/>
                        <a:pt x="30" y="140"/>
                      </a:cubicBezTo>
                      <a:cubicBezTo>
                        <a:pt x="32" y="131"/>
                        <a:pt x="32" y="128"/>
                        <a:pt x="32" y="127"/>
                      </a:cubicBezTo>
                      <a:cubicBezTo>
                        <a:pt x="33" y="123"/>
                        <a:pt x="33" y="123"/>
                        <a:pt x="33" y="123"/>
                      </a:cubicBezTo>
                      <a:cubicBezTo>
                        <a:pt x="33" y="113"/>
                        <a:pt x="33" y="107"/>
                        <a:pt x="33" y="101"/>
                      </a:cubicBezTo>
                      <a:cubicBezTo>
                        <a:pt x="32" y="85"/>
                        <a:pt x="23" y="45"/>
                        <a:pt x="17" y="28"/>
                      </a:cubicBezTo>
                      <a:cubicBezTo>
                        <a:pt x="17" y="26"/>
                        <a:pt x="16" y="25"/>
                        <a:pt x="1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71" name="Freeform 118">
                  <a:extLst>
                    <a:ext uri="{FF2B5EF4-FFF2-40B4-BE49-F238E27FC236}">
                      <a16:creationId xmlns:a16="http://schemas.microsoft.com/office/drawing/2014/main" id="{8AAC1EE0-3C5A-4FA6-BB2D-A3855D49B4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96325" y="4127501"/>
                  <a:ext cx="1588" cy="9525"/>
                </a:xfrm>
                <a:custGeom>
                  <a:avLst/>
                  <a:gdLst>
                    <a:gd name="T0" fmla="*/ 0 w 1"/>
                    <a:gd name="T1" fmla="*/ 2 h 4"/>
                    <a:gd name="T2" fmla="*/ 1 w 1"/>
                    <a:gd name="T3" fmla="*/ 4 h 4"/>
                    <a:gd name="T4" fmla="*/ 0 w 1"/>
                    <a:gd name="T5" fmla="*/ 0 h 4"/>
                    <a:gd name="T6" fmla="*/ 0 w 1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3"/>
                        <a:pt x="0" y="3"/>
                        <a:pt x="1" y="4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72" name="Freeform 119">
                  <a:extLst>
                    <a:ext uri="{FF2B5EF4-FFF2-40B4-BE49-F238E27FC236}">
                      <a16:creationId xmlns:a16="http://schemas.microsoft.com/office/drawing/2014/main" id="{07142688-FAAC-44C1-898F-9BD2F0A8EC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97913" y="4137026"/>
                  <a:ext cx="0" cy="3175"/>
                </a:xfrm>
                <a:custGeom>
                  <a:avLst/>
                  <a:gdLst>
                    <a:gd name="T0" fmla="*/ 0 h 1"/>
                    <a:gd name="T1" fmla="*/ 1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73" name="Freeform 120">
                  <a:extLst>
                    <a:ext uri="{FF2B5EF4-FFF2-40B4-BE49-F238E27FC236}">
                      <a16:creationId xmlns:a16="http://schemas.microsoft.com/office/drawing/2014/main" id="{DD9EE2EB-2526-406A-908D-4DA52D51ED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32788" y="3668713"/>
                  <a:ext cx="3175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74" name="Freeform 121">
                  <a:extLst>
                    <a:ext uri="{FF2B5EF4-FFF2-40B4-BE49-F238E27FC236}">
                      <a16:creationId xmlns:a16="http://schemas.microsoft.com/office/drawing/2014/main" id="{6F3E7653-D3E7-4E8F-9A09-8CF7E7CCFE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35963" y="3668713"/>
                  <a:ext cx="6350" cy="1588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1 w 3"/>
                    <a:gd name="T5" fmla="*/ 0 h 1"/>
                    <a:gd name="T6" fmla="*/ 3 w 3"/>
                    <a:gd name="T7" fmla="*/ 1 h 1"/>
                    <a:gd name="T8" fmla="*/ 0 w 3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1"/>
                        <a:pt x="2" y="1"/>
                        <a:pt x="3" y="1"/>
                      </a:cubicBezTo>
                      <a:cubicBezTo>
                        <a:pt x="2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75" name="Freeform 122">
                  <a:extLst>
                    <a:ext uri="{FF2B5EF4-FFF2-40B4-BE49-F238E27FC236}">
                      <a16:creationId xmlns:a16="http://schemas.microsoft.com/office/drawing/2014/main" id="{90C29EE5-24EE-4411-93B9-0E87FD7356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62938" y="3656013"/>
                  <a:ext cx="3175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76" name="Freeform 123">
                  <a:extLst>
                    <a:ext uri="{FF2B5EF4-FFF2-40B4-BE49-F238E27FC236}">
                      <a16:creationId xmlns:a16="http://schemas.microsoft.com/office/drawing/2014/main" id="{673D421C-F850-4DEB-B30C-3AE9C2CDC1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66113" y="3656013"/>
                  <a:ext cx="328613" cy="187325"/>
                </a:xfrm>
                <a:custGeom>
                  <a:avLst/>
                  <a:gdLst>
                    <a:gd name="T0" fmla="*/ 10 w 128"/>
                    <a:gd name="T1" fmla="*/ 1 h 73"/>
                    <a:gd name="T2" fmla="*/ 26 w 128"/>
                    <a:gd name="T3" fmla="*/ 6 h 73"/>
                    <a:gd name="T4" fmla="*/ 25 w 128"/>
                    <a:gd name="T5" fmla="*/ 7 h 73"/>
                    <a:gd name="T6" fmla="*/ 20 w 128"/>
                    <a:gd name="T7" fmla="*/ 6 h 73"/>
                    <a:gd name="T8" fmla="*/ 43 w 128"/>
                    <a:gd name="T9" fmla="*/ 16 h 73"/>
                    <a:gd name="T10" fmla="*/ 50 w 128"/>
                    <a:gd name="T11" fmla="*/ 23 h 73"/>
                    <a:gd name="T12" fmla="*/ 47 w 128"/>
                    <a:gd name="T13" fmla="*/ 23 h 73"/>
                    <a:gd name="T14" fmla="*/ 47 w 128"/>
                    <a:gd name="T15" fmla="*/ 23 h 73"/>
                    <a:gd name="T16" fmla="*/ 47 w 128"/>
                    <a:gd name="T17" fmla="*/ 23 h 73"/>
                    <a:gd name="T18" fmla="*/ 47 w 128"/>
                    <a:gd name="T19" fmla="*/ 23 h 73"/>
                    <a:gd name="T20" fmla="*/ 47 w 128"/>
                    <a:gd name="T21" fmla="*/ 23 h 73"/>
                    <a:gd name="T22" fmla="*/ 47 w 128"/>
                    <a:gd name="T23" fmla="*/ 23 h 73"/>
                    <a:gd name="T24" fmla="*/ 47 w 128"/>
                    <a:gd name="T25" fmla="*/ 23 h 73"/>
                    <a:gd name="T26" fmla="*/ 47 w 128"/>
                    <a:gd name="T27" fmla="*/ 23 h 73"/>
                    <a:gd name="T28" fmla="*/ 47 w 128"/>
                    <a:gd name="T29" fmla="*/ 23 h 73"/>
                    <a:gd name="T30" fmla="*/ 57 w 128"/>
                    <a:gd name="T31" fmla="*/ 31 h 73"/>
                    <a:gd name="T32" fmla="*/ 81 w 128"/>
                    <a:gd name="T33" fmla="*/ 44 h 73"/>
                    <a:gd name="T34" fmla="*/ 82 w 128"/>
                    <a:gd name="T35" fmla="*/ 47 h 73"/>
                    <a:gd name="T36" fmla="*/ 92 w 128"/>
                    <a:gd name="T37" fmla="*/ 54 h 73"/>
                    <a:gd name="T38" fmla="*/ 96 w 128"/>
                    <a:gd name="T39" fmla="*/ 49 h 73"/>
                    <a:gd name="T40" fmla="*/ 110 w 128"/>
                    <a:gd name="T41" fmla="*/ 61 h 73"/>
                    <a:gd name="T42" fmla="*/ 121 w 128"/>
                    <a:gd name="T43" fmla="*/ 71 h 73"/>
                    <a:gd name="T44" fmla="*/ 114 w 128"/>
                    <a:gd name="T45" fmla="*/ 59 h 73"/>
                    <a:gd name="T46" fmla="*/ 128 w 128"/>
                    <a:gd name="T47" fmla="*/ 73 h 73"/>
                    <a:gd name="T48" fmla="*/ 128 w 128"/>
                    <a:gd name="T49" fmla="*/ 72 h 73"/>
                    <a:gd name="T50" fmla="*/ 127 w 128"/>
                    <a:gd name="T51" fmla="*/ 71 h 73"/>
                    <a:gd name="T52" fmla="*/ 126 w 128"/>
                    <a:gd name="T53" fmla="*/ 70 h 73"/>
                    <a:gd name="T54" fmla="*/ 111 w 128"/>
                    <a:gd name="T55" fmla="*/ 53 h 73"/>
                    <a:gd name="T56" fmla="*/ 100 w 128"/>
                    <a:gd name="T57" fmla="*/ 44 h 73"/>
                    <a:gd name="T58" fmla="*/ 100 w 128"/>
                    <a:gd name="T59" fmla="*/ 44 h 73"/>
                    <a:gd name="T60" fmla="*/ 100 w 128"/>
                    <a:gd name="T61" fmla="*/ 44 h 73"/>
                    <a:gd name="T62" fmla="*/ 99 w 128"/>
                    <a:gd name="T63" fmla="*/ 44 h 73"/>
                    <a:gd name="T64" fmla="*/ 99 w 128"/>
                    <a:gd name="T65" fmla="*/ 44 h 73"/>
                    <a:gd name="T66" fmla="*/ 99 w 128"/>
                    <a:gd name="T67" fmla="*/ 44 h 73"/>
                    <a:gd name="T68" fmla="*/ 99 w 128"/>
                    <a:gd name="T69" fmla="*/ 44 h 73"/>
                    <a:gd name="T70" fmla="*/ 28 w 128"/>
                    <a:gd name="T71" fmla="*/ 5 h 73"/>
                    <a:gd name="T72" fmla="*/ 27 w 128"/>
                    <a:gd name="T73" fmla="*/ 5 h 73"/>
                    <a:gd name="T74" fmla="*/ 27 w 128"/>
                    <a:gd name="T75" fmla="*/ 6 h 73"/>
                    <a:gd name="T76" fmla="*/ 27 w 128"/>
                    <a:gd name="T77" fmla="*/ 5 h 73"/>
                    <a:gd name="T78" fmla="*/ 17 w 128"/>
                    <a:gd name="T79" fmla="*/ 2 h 73"/>
                    <a:gd name="T80" fmla="*/ 8 w 128"/>
                    <a:gd name="T81" fmla="*/ 1 h 73"/>
                    <a:gd name="T82" fmla="*/ 8 w 128"/>
                    <a:gd name="T83" fmla="*/ 1 h 73"/>
                    <a:gd name="T84" fmla="*/ 0 w 128"/>
                    <a:gd name="T85" fmla="*/ 0 h 73"/>
                    <a:gd name="T86" fmla="*/ 9 w 128"/>
                    <a:gd name="T87" fmla="*/ 1 h 73"/>
                    <a:gd name="T88" fmla="*/ 10 w 128"/>
                    <a:gd name="T89" fmla="*/ 1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8" h="73">
                      <a:moveTo>
                        <a:pt x="10" y="1"/>
                      </a:moveTo>
                      <a:cubicBezTo>
                        <a:pt x="17" y="3"/>
                        <a:pt x="22" y="5"/>
                        <a:pt x="26" y="6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7"/>
                        <a:pt x="24" y="7"/>
                        <a:pt x="20" y="6"/>
                      </a:cubicBezTo>
                      <a:cubicBezTo>
                        <a:pt x="27" y="10"/>
                        <a:pt x="35" y="11"/>
                        <a:pt x="43" y="16"/>
                      </a:cubicBezTo>
                      <a:cubicBezTo>
                        <a:pt x="51" y="20"/>
                        <a:pt x="50" y="22"/>
                        <a:pt x="50" y="23"/>
                      </a:cubicBezTo>
                      <a:cubicBezTo>
                        <a:pt x="49" y="23"/>
                        <a:pt x="49" y="24"/>
                        <a:pt x="47" y="23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50" y="26"/>
                        <a:pt x="54" y="28"/>
                        <a:pt x="57" y="31"/>
                      </a:cubicBezTo>
                      <a:cubicBezTo>
                        <a:pt x="59" y="25"/>
                        <a:pt x="78" y="36"/>
                        <a:pt x="81" y="44"/>
                      </a:cubicBezTo>
                      <a:cubicBezTo>
                        <a:pt x="82" y="45"/>
                        <a:pt x="82" y="46"/>
                        <a:pt x="82" y="47"/>
                      </a:cubicBezTo>
                      <a:cubicBezTo>
                        <a:pt x="83" y="48"/>
                        <a:pt x="83" y="48"/>
                        <a:pt x="92" y="54"/>
                      </a:cubicBezTo>
                      <a:cubicBezTo>
                        <a:pt x="89" y="47"/>
                        <a:pt x="94" y="49"/>
                        <a:pt x="96" y="49"/>
                      </a:cubicBezTo>
                      <a:cubicBezTo>
                        <a:pt x="99" y="50"/>
                        <a:pt x="106" y="55"/>
                        <a:pt x="110" y="61"/>
                      </a:cubicBezTo>
                      <a:cubicBezTo>
                        <a:pt x="116" y="68"/>
                        <a:pt x="116" y="68"/>
                        <a:pt x="121" y="71"/>
                      </a:cubicBezTo>
                      <a:cubicBezTo>
                        <a:pt x="116" y="64"/>
                        <a:pt x="114" y="60"/>
                        <a:pt x="114" y="59"/>
                      </a:cubicBezTo>
                      <a:cubicBezTo>
                        <a:pt x="117" y="59"/>
                        <a:pt x="128" y="73"/>
                        <a:pt x="128" y="73"/>
                      </a:cubicBezTo>
                      <a:cubicBezTo>
                        <a:pt x="128" y="72"/>
                        <a:pt x="128" y="72"/>
                        <a:pt x="128" y="72"/>
                      </a:cubicBezTo>
                      <a:cubicBezTo>
                        <a:pt x="127" y="71"/>
                        <a:pt x="127" y="71"/>
                        <a:pt x="127" y="71"/>
                      </a:cubicBezTo>
                      <a:cubicBezTo>
                        <a:pt x="126" y="70"/>
                        <a:pt x="126" y="70"/>
                        <a:pt x="126" y="70"/>
                      </a:cubicBezTo>
                      <a:cubicBezTo>
                        <a:pt x="122" y="65"/>
                        <a:pt x="122" y="65"/>
                        <a:pt x="111" y="53"/>
                      </a:cubicBezTo>
                      <a:cubicBezTo>
                        <a:pt x="106" y="49"/>
                        <a:pt x="103" y="46"/>
                        <a:pt x="100" y="44"/>
                      </a:cubicBezTo>
                      <a:cubicBezTo>
                        <a:pt x="100" y="44"/>
                        <a:pt x="100" y="44"/>
                        <a:pt x="100" y="44"/>
                      </a:cubicBezTo>
                      <a:cubicBezTo>
                        <a:pt x="100" y="44"/>
                        <a:pt x="100" y="44"/>
                        <a:pt x="100" y="44"/>
                      </a:cubicBezTo>
                      <a:cubicBezTo>
                        <a:pt x="100" y="44"/>
                        <a:pt x="100" y="44"/>
                        <a:pt x="99" y="44"/>
                      </a:cubicBezTo>
                      <a:cubicBezTo>
                        <a:pt x="99" y="44"/>
                        <a:pt x="99" y="44"/>
                        <a:pt x="99" y="44"/>
                      </a:cubicBezTo>
                      <a:cubicBezTo>
                        <a:pt x="99" y="44"/>
                        <a:pt x="99" y="44"/>
                        <a:pt x="99" y="44"/>
                      </a:cubicBezTo>
                      <a:cubicBezTo>
                        <a:pt x="99" y="44"/>
                        <a:pt x="99" y="44"/>
                        <a:pt x="99" y="44"/>
                      </a:cubicBezTo>
                      <a:cubicBezTo>
                        <a:pt x="74" y="32"/>
                        <a:pt x="54" y="13"/>
                        <a:pt x="28" y="5"/>
                      </a:cubicBezTo>
                      <a:cubicBezTo>
                        <a:pt x="27" y="5"/>
                        <a:pt x="27" y="5"/>
                        <a:pt x="27" y="5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5"/>
                        <a:pt x="27" y="5"/>
                        <a:pt x="27" y="5"/>
                      </a:cubicBezTo>
                      <a:cubicBezTo>
                        <a:pt x="24" y="4"/>
                        <a:pt x="20" y="3"/>
                        <a:pt x="17" y="2"/>
                      </a:cubicBezTo>
                      <a:cubicBezTo>
                        <a:pt x="14" y="2"/>
                        <a:pt x="10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4" y="0"/>
                        <a:pt x="2" y="0"/>
                        <a:pt x="0" y="0"/>
                      </a:cubicBezTo>
                      <a:cubicBezTo>
                        <a:pt x="1" y="0"/>
                        <a:pt x="2" y="0"/>
                        <a:pt x="9" y="1"/>
                      </a:cubicBezTo>
                      <a:lnTo>
                        <a:pt x="1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77" name="Freeform 124">
                  <a:extLst>
                    <a:ext uri="{FF2B5EF4-FFF2-40B4-BE49-F238E27FC236}">
                      <a16:creationId xmlns:a16="http://schemas.microsoft.com/office/drawing/2014/main" id="{D1EA5BBB-6194-4770-97DD-CF5B0873D6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20013" y="4210051"/>
                  <a:ext cx="33338" cy="123825"/>
                </a:xfrm>
                <a:custGeom>
                  <a:avLst/>
                  <a:gdLst>
                    <a:gd name="T0" fmla="*/ 0 w 13"/>
                    <a:gd name="T1" fmla="*/ 0 h 48"/>
                    <a:gd name="T2" fmla="*/ 0 w 13"/>
                    <a:gd name="T3" fmla="*/ 1 h 48"/>
                    <a:gd name="T4" fmla="*/ 0 w 13"/>
                    <a:gd name="T5" fmla="*/ 0 h 48"/>
                    <a:gd name="T6" fmla="*/ 0 w 13"/>
                    <a:gd name="T7" fmla="*/ 0 h 48"/>
                    <a:gd name="T8" fmla="*/ 0 w 13"/>
                    <a:gd name="T9" fmla="*/ 1 h 48"/>
                    <a:gd name="T10" fmla="*/ 11 w 13"/>
                    <a:gd name="T11" fmla="*/ 44 h 48"/>
                    <a:gd name="T12" fmla="*/ 13 w 13"/>
                    <a:gd name="T13" fmla="*/ 48 h 48"/>
                    <a:gd name="T14" fmla="*/ 5 w 13"/>
                    <a:gd name="T15" fmla="*/ 22 h 48"/>
                    <a:gd name="T16" fmla="*/ 0 w 13"/>
                    <a:gd name="T1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48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23"/>
                        <a:pt x="4" y="23"/>
                        <a:pt x="11" y="44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2" y="46"/>
                        <a:pt x="8" y="32"/>
                        <a:pt x="5" y="22"/>
                      </a:cubicBezTo>
                      <a:cubicBezTo>
                        <a:pt x="1" y="7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78" name="Freeform 125">
                  <a:extLst>
                    <a:ext uri="{FF2B5EF4-FFF2-40B4-BE49-F238E27FC236}">
                      <a16:creationId xmlns:a16="http://schemas.microsoft.com/office/drawing/2014/main" id="{DD40BBE6-0533-4528-B4E4-48E83455EA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20013" y="4210051"/>
                  <a:ext cx="0" cy="1588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79" name="Freeform 126">
                  <a:extLst>
                    <a:ext uri="{FF2B5EF4-FFF2-40B4-BE49-F238E27FC236}">
                      <a16:creationId xmlns:a16="http://schemas.microsoft.com/office/drawing/2014/main" id="{DF7FB820-1519-4E55-9DE6-3EABAE01A5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20013" y="4210051"/>
                  <a:ext cx="0" cy="1588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80" name="Freeform 127">
                  <a:extLst>
                    <a:ext uri="{FF2B5EF4-FFF2-40B4-BE49-F238E27FC236}">
                      <a16:creationId xmlns:a16="http://schemas.microsoft.com/office/drawing/2014/main" id="{4066CDC9-A6DB-403C-A395-AE5DADDA40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53425" y="3673476"/>
                  <a:ext cx="152400" cy="79375"/>
                </a:xfrm>
                <a:custGeom>
                  <a:avLst/>
                  <a:gdLst>
                    <a:gd name="T0" fmla="*/ 59 w 59"/>
                    <a:gd name="T1" fmla="*/ 31 h 31"/>
                    <a:gd name="T2" fmla="*/ 59 w 59"/>
                    <a:gd name="T3" fmla="*/ 30 h 31"/>
                    <a:gd name="T4" fmla="*/ 58 w 59"/>
                    <a:gd name="T5" fmla="*/ 30 h 31"/>
                    <a:gd name="T6" fmla="*/ 53 w 59"/>
                    <a:gd name="T7" fmla="*/ 27 h 31"/>
                    <a:gd name="T8" fmla="*/ 27 w 59"/>
                    <a:gd name="T9" fmla="*/ 11 h 31"/>
                    <a:gd name="T10" fmla="*/ 0 w 59"/>
                    <a:gd name="T11" fmla="*/ 0 h 31"/>
                    <a:gd name="T12" fmla="*/ 47 w 59"/>
                    <a:gd name="T13" fmla="*/ 25 h 31"/>
                    <a:gd name="T14" fmla="*/ 59 w 59"/>
                    <a:gd name="T15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9" h="31">
                      <a:moveTo>
                        <a:pt x="59" y="31"/>
                      </a:moveTo>
                      <a:cubicBezTo>
                        <a:pt x="59" y="30"/>
                        <a:pt x="59" y="30"/>
                        <a:pt x="59" y="30"/>
                      </a:cubicBezTo>
                      <a:cubicBezTo>
                        <a:pt x="58" y="30"/>
                        <a:pt x="58" y="30"/>
                        <a:pt x="58" y="30"/>
                      </a:cubicBezTo>
                      <a:cubicBezTo>
                        <a:pt x="53" y="27"/>
                        <a:pt x="53" y="27"/>
                        <a:pt x="53" y="27"/>
                      </a:cubicBezTo>
                      <a:cubicBezTo>
                        <a:pt x="44" y="20"/>
                        <a:pt x="42" y="19"/>
                        <a:pt x="27" y="11"/>
                      </a:cubicBezTo>
                      <a:cubicBezTo>
                        <a:pt x="16" y="6"/>
                        <a:pt x="14" y="5"/>
                        <a:pt x="0" y="0"/>
                      </a:cubicBezTo>
                      <a:cubicBezTo>
                        <a:pt x="10" y="3"/>
                        <a:pt x="19" y="9"/>
                        <a:pt x="47" y="25"/>
                      </a:cubicBezTo>
                      <a:cubicBezTo>
                        <a:pt x="55" y="29"/>
                        <a:pt x="59" y="31"/>
                        <a:pt x="59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3FD95E83-7358-48D2-A72F-72B327370D14}"/>
                  </a:ext>
                </a:extLst>
              </p:cNvPr>
              <p:cNvGrpSpPr/>
              <p:nvPr/>
            </p:nvGrpSpPr>
            <p:grpSpPr>
              <a:xfrm>
                <a:off x="4949381" y="2695631"/>
                <a:ext cx="522445" cy="558024"/>
                <a:chOff x="5765800" y="2108201"/>
                <a:chExt cx="1108076" cy="1106486"/>
              </a:xfrm>
              <a:solidFill>
                <a:schemeClr val="bg1"/>
              </a:solidFill>
            </p:grpSpPr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C4D7A01E-E827-4E7D-8980-C53165362D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11888" y="2419350"/>
                  <a:ext cx="661988" cy="579437"/>
                </a:xfrm>
                <a:custGeom>
                  <a:avLst/>
                  <a:gdLst>
                    <a:gd name="T0" fmla="*/ 220 w 297"/>
                    <a:gd name="T1" fmla="*/ 0 h 261"/>
                    <a:gd name="T2" fmla="*/ 149 w 297"/>
                    <a:gd name="T3" fmla="*/ 45 h 261"/>
                    <a:gd name="T4" fmla="*/ 77 w 297"/>
                    <a:gd name="T5" fmla="*/ 0 h 261"/>
                    <a:gd name="T6" fmla="*/ 0 w 297"/>
                    <a:gd name="T7" fmla="*/ 81 h 261"/>
                    <a:gd name="T8" fmla="*/ 3 w 297"/>
                    <a:gd name="T9" fmla="*/ 102 h 261"/>
                    <a:gd name="T10" fmla="*/ 62 w 297"/>
                    <a:gd name="T11" fmla="*/ 102 h 261"/>
                    <a:gd name="T12" fmla="*/ 69 w 297"/>
                    <a:gd name="T13" fmla="*/ 90 h 261"/>
                    <a:gd name="T14" fmla="*/ 83 w 297"/>
                    <a:gd name="T15" fmla="*/ 84 h 261"/>
                    <a:gd name="T16" fmla="*/ 90 w 297"/>
                    <a:gd name="T17" fmla="*/ 49 h 261"/>
                    <a:gd name="T18" fmla="*/ 104 w 297"/>
                    <a:gd name="T19" fmla="*/ 38 h 261"/>
                    <a:gd name="T20" fmla="*/ 118 w 297"/>
                    <a:gd name="T21" fmla="*/ 51 h 261"/>
                    <a:gd name="T22" fmla="*/ 123 w 297"/>
                    <a:gd name="T23" fmla="*/ 104 h 261"/>
                    <a:gd name="T24" fmla="*/ 127 w 297"/>
                    <a:gd name="T25" fmla="*/ 103 h 261"/>
                    <a:gd name="T26" fmla="*/ 140 w 297"/>
                    <a:gd name="T27" fmla="*/ 103 h 261"/>
                    <a:gd name="T28" fmla="*/ 140 w 297"/>
                    <a:gd name="T29" fmla="*/ 103 h 261"/>
                    <a:gd name="T30" fmla="*/ 146 w 297"/>
                    <a:gd name="T31" fmla="*/ 85 h 261"/>
                    <a:gd name="T32" fmla="*/ 159 w 297"/>
                    <a:gd name="T33" fmla="*/ 75 h 261"/>
                    <a:gd name="T34" fmla="*/ 173 w 297"/>
                    <a:gd name="T35" fmla="*/ 85 h 261"/>
                    <a:gd name="T36" fmla="*/ 177 w 297"/>
                    <a:gd name="T37" fmla="*/ 99 h 261"/>
                    <a:gd name="T38" fmla="*/ 229 w 297"/>
                    <a:gd name="T39" fmla="*/ 99 h 261"/>
                    <a:gd name="T40" fmla="*/ 243 w 297"/>
                    <a:gd name="T41" fmla="*/ 113 h 261"/>
                    <a:gd name="T42" fmla="*/ 229 w 297"/>
                    <a:gd name="T43" fmla="*/ 127 h 261"/>
                    <a:gd name="T44" fmla="*/ 167 w 297"/>
                    <a:gd name="T45" fmla="*/ 127 h 261"/>
                    <a:gd name="T46" fmla="*/ 163 w 297"/>
                    <a:gd name="T47" fmla="*/ 126 h 261"/>
                    <a:gd name="T48" fmla="*/ 160 w 297"/>
                    <a:gd name="T49" fmla="*/ 133 h 261"/>
                    <a:gd name="T50" fmla="*/ 149 w 297"/>
                    <a:gd name="T51" fmla="*/ 142 h 261"/>
                    <a:gd name="T52" fmla="*/ 137 w 297"/>
                    <a:gd name="T53" fmla="*/ 138 h 261"/>
                    <a:gd name="T54" fmla="*/ 130 w 297"/>
                    <a:gd name="T55" fmla="*/ 168 h 261"/>
                    <a:gd name="T56" fmla="*/ 116 w 297"/>
                    <a:gd name="T57" fmla="*/ 179 h 261"/>
                    <a:gd name="T58" fmla="*/ 115 w 297"/>
                    <a:gd name="T59" fmla="*/ 179 h 261"/>
                    <a:gd name="T60" fmla="*/ 102 w 297"/>
                    <a:gd name="T61" fmla="*/ 167 h 261"/>
                    <a:gd name="T62" fmla="*/ 99 w 297"/>
                    <a:gd name="T63" fmla="*/ 136 h 261"/>
                    <a:gd name="T64" fmla="*/ 89 w 297"/>
                    <a:gd name="T65" fmla="*/ 140 h 261"/>
                    <a:gd name="T66" fmla="*/ 75 w 297"/>
                    <a:gd name="T67" fmla="*/ 130 h 261"/>
                    <a:gd name="T68" fmla="*/ 74 w 297"/>
                    <a:gd name="T69" fmla="*/ 129 h 261"/>
                    <a:gd name="T70" fmla="*/ 70 w 297"/>
                    <a:gd name="T71" fmla="*/ 130 h 261"/>
                    <a:gd name="T72" fmla="*/ 16 w 297"/>
                    <a:gd name="T73" fmla="*/ 130 h 261"/>
                    <a:gd name="T74" fmla="*/ 63 w 297"/>
                    <a:gd name="T75" fmla="*/ 174 h 261"/>
                    <a:gd name="T76" fmla="*/ 149 w 297"/>
                    <a:gd name="T77" fmla="*/ 261 h 261"/>
                    <a:gd name="T78" fmla="*/ 241 w 297"/>
                    <a:gd name="T79" fmla="*/ 174 h 261"/>
                    <a:gd name="T80" fmla="*/ 297 w 297"/>
                    <a:gd name="T81" fmla="*/ 81 h 261"/>
                    <a:gd name="T82" fmla="*/ 220 w 297"/>
                    <a:gd name="T83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97" h="261">
                      <a:moveTo>
                        <a:pt x="220" y="0"/>
                      </a:moveTo>
                      <a:cubicBezTo>
                        <a:pt x="186" y="0"/>
                        <a:pt x="163" y="20"/>
                        <a:pt x="149" y="45"/>
                      </a:cubicBezTo>
                      <a:cubicBezTo>
                        <a:pt x="135" y="20"/>
                        <a:pt x="112" y="0"/>
                        <a:pt x="77" y="0"/>
                      </a:cubicBezTo>
                      <a:cubicBezTo>
                        <a:pt x="43" y="0"/>
                        <a:pt x="0" y="30"/>
                        <a:pt x="0" y="81"/>
                      </a:cubicBezTo>
                      <a:cubicBezTo>
                        <a:pt x="0" y="88"/>
                        <a:pt x="2" y="95"/>
                        <a:pt x="3" y="102"/>
                      </a:cubicBezTo>
                      <a:cubicBezTo>
                        <a:pt x="62" y="102"/>
                        <a:pt x="62" y="102"/>
                        <a:pt x="62" y="102"/>
                      </a:cubicBezTo>
                      <a:cubicBezTo>
                        <a:pt x="69" y="90"/>
                        <a:pt x="69" y="90"/>
                        <a:pt x="69" y="90"/>
                      </a:cubicBezTo>
                      <a:cubicBezTo>
                        <a:pt x="72" y="86"/>
                        <a:pt x="78" y="83"/>
                        <a:pt x="83" y="84"/>
                      </a:cubicBezTo>
                      <a:cubicBezTo>
                        <a:pt x="90" y="49"/>
                        <a:pt x="90" y="49"/>
                        <a:pt x="90" y="49"/>
                      </a:cubicBezTo>
                      <a:cubicBezTo>
                        <a:pt x="91" y="43"/>
                        <a:pt x="98" y="38"/>
                        <a:pt x="104" y="38"/>
                      </a:cubicBezTo>
                      <a:cubicBezTo>
                        <a:pt x="111" y="39"/>
                        <a:pt x="117" y="44"/>
                        <a:pt x="118" y="51"/>
                      </a:cubicBezTo>
                      <a:cubicBezTo>
                        <a:pt x="123" y="104"/>
                        <a:pt x="123" y="104"/>
                        <a:pt x="123" y="104"/>
                      </a:cubicBezTo>
                      <a:cubicBezTo>
                        <a:pt x="125" y="103"/>
                        <a:pt x="126" y="103"/>
                        <a:pt x="127" y="103"/>
                      </a:cubicBezTo>
                      <a:cubicBezTo>
                        <a:pt x="140" y="103"/>
                        <a:pt x="140" y="103"/>
                        <a:pt x="140" y="103"/>
                      </a:cubicBezTo>
                      <a:cubicBezTo>
                        <a:pt x="140" y="103"/>
                        <a:pt x="140" y="103"/>
                        <a:pt x="140" y="103"/>
                      </a:cubicBezTo>
                      <a:cubicBezTo>
                        <a:pt x="146" y="85"/>
                        <a:pt x="146" y="85"/>
                        <a:pt x="146" y="85"/>
                      </a:cubicBezTo>
                      <a:cubicBezTo>
                        <a:pt x="148" y="79"/>
                        <a:pt x="153" y="75"/>
                        <a:pt x="159" y="75"/>
                      </a:cubicBezTo>
                      <a:cubicBezTo>
                        <a:pt x="165" y="75"/>
                        <a:pt x="171" y="79"/>
                        <a:pt x="173" y="85"/>
                      </a:cubicBezTo>
                      <a:cubicBezTo>
                        <a:pt x="177" y="99"/>
                        <a:pt x="177" y="99"/>
                        <a:pt x="177" y="99"/>
                      </a:cubicBezTo>
                      <a:cubicBezTo>
                        <a:pt x="229" y="99"/>
                        <a:pt x="229" y="99"/>
                        <a:pt x="229" y="99"/>
                      </a:cubicBezTo>
                      <a:cubicBezTo>
                        <a:pt x="237" y="99"/>
                        <a:pt x="243" y="105"/>
                        <a:pt x="243" y="113"/>
                      </a:cubicBezTo>
                      <a:cubicBezTo>
                        <a:pt x="243" y="120"/>
                        <a:pt x="237" y="127"/>
                        <a:pt x="229" y="127"/>
                      </a:cubicBezTo>
                      <a:cubicBezTo>
                        <a:pt x="167" y="127"/>
                        <a:pt x="167" y="127"/>
                        <a:pt x="167" y="127"/>
                      </a:cubicBezTo>
                      <a:cubicBezTo>
                        <a:pt x="166" y="127"/>
                        <a:pt x="164" y="126"/>
                        <a:pt x="163" y="126"/>
                      </a:cubicBezTo>
                      <a:cubicBezTo>
                        <a:pt x="160" y="133"/>
                        <a:pt x="160" y="133"/>
                        <a:pt x="160" y="133"/>
                      </a:cubicBezTo>
                      <a:cubicBezTo>
                        <a:pt x="159" y="138"/>
                        <a:pt x="154" y="142"/>
                        <a:pt x="149" y="142"/>
                      </a:cubicBezTo>
                      <a:cubicBezTo>
                        <a:pt x="144" y="143"/>
                        <a:pt x="140" y="141"/>
                        <a:pt x="137" y="138"/>
                      </a:cubicBezTo>
                      <a:cubicBezTo>
                        <a:pt x="130" y="168"/>
                        <a:pt x="130" y="168"/>
                        <a:pt x="130" y="168"/>
                      </a:cubicBezTo>
                      <a:cubicBezTo>
                        <a:pt x="128" y="175"/>
                        <a:pt x="123" y="179"/>
                        <a:pt x="116" y="179"/>
                      </a:cubicBezTo>
                      <a:cubicBezTo>
                        <a:pt x="116" y="179"/>
                        <a:pt x="116" y="179"/>
                        <a:pt x="115" y="179"/>
                      </a:cubicBezTo>
                      <a:cubicBezTo>
                        <a:pt x="109" y="179"/>
                        <a:pt x="103" y="173"/>
                        <a:pt x="102" y="167"/>
                      </a:cubicBezTo>
                      <a:cubicBezTo>
                        <a:pt x="99" y="136"/>
                        <a:pt x="99" y="136"/>
                        <a:pt x="99" y="136"/>
                      </a:cubicBezTo>
                      <a:cubicBezTo>
                        <a:pt x="96" y="139"/>
                        <a:pt x="93" y="140"/>
                        <a:pt x="89" y="140"/>
                      </a:cubicBezTo>
                      <a:cubicBezTo>
                        <a:pt x="82" y="141"/>
                        <a:pt x="76" y="136"/>
                        <a:pt x="75" y="130"/>
                      </a:cubicBezTo>
                      <a:cubicBezTo>
                        <a:pt x="74" y="129"/>
                        <a:pt x="74" y="129"/>
                        <a:pt x="74" y="129"/>
                      </a:cubicBezTo>
                      <a:cubicBezTo>
                        <a:pt x="73" y="129"/>
                        <a:pt x="71" y="130"/>
                        <a:pt x="70" y="130"/>
                      </a:cubicBezTo>
                      <a:cubicBezTo>
                        <a:pt x="16" y="130"/>
                        <a:pt x="16" y="130"/>
                        <a:pt x="16" y="130"/>
                      </a:cubicBezTo>
                      <a:cubicBezTo>
                        <a:pt x="31" y="151"/>
                        <a:pt x="52" y="164"/>
                        <a:pt x="63" y="174"/>
                      </a:cubicBezTo>
                      <a:cubicBezTo>
                        <a:pt x="63" y="174"/>
                        <a:pt x="130" y="226"/>
                        <a:pt x="149" y="261"/>
                      </a:cubicBezTo>
                      <a:cubicBezTo>
                        <a:pt x="167" y="226"/>
                        <a:pt x="241" y="174"/>
                        <a:pt x="241" y="174"/>
                      </a:cubicBezTo>
                      <a:cubicBezTo>
                        <a:pt x="262" y="155"/>
                        <a:pt x="297" y="132"/>
                        <a:pt x="297" y="81"/>
                      </a:cubicBezTo>
                      <a:cubicBezTo>
                        <a:pt x="297" y="30"/>
                        <a:pt x="255" y="0"/>
                        <a:pt x="2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70AFD79D-6DDD-4B65-B570-AE4B6D60CA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40450" y="2525713"/>
                  <a:ext cx="590550" cy="268287"/>
                </a:xfrm>
                <a:custGeom>
                  <a:avLst/>
                  <a:gdLst>
                    <a:gd name="T0" fmla="*/ 144 w 265"/>
                    <a:gd name="T1" fmla="*/ 118 h 121"/>
                    <a:gd name="T2" fmla="*/ 134 w 265"/>
                    <a:gd name="T3" fmla="*/ 32 h 121"/>
                    <a:gd name="T4" fmla="*/ 120 w 265"/>
                    <a:gd name="T5" fmla="*/ 83 h 121"/>
                    <a:gd name="T6" fmla="*/ 116 w 265"/>
                    <a:gd name="T7" fmla="*/ 80 h 121"/>
                    <a:gd name="T8" fmla="*/ 111 w 265"/>
                    <a:gd name="T9" fmla="*/ 61 h 121"/>
                    <a:gd name="T10" fmla="*/ 102 w 265"/>
                    <a:gd name="T11" fmla="*/ 72 h 121"/>
                    <a:gd name="T12" fmla="*/ 4 w 265"/>
                    <a:gd name="T13" fmla="*/ 72 h 121"/>
                    <a:gd name="T14" fmla="*/ 0 w 265"/>
                    <a:gd name="T15" fmla="*/ 68 h 121"/>
                    <a:gd name="T16" fmla="*/ 4 w 265"/>
                    <a:gd name="T17" fmla="*/ 63 h 121"/>
                    <a:gd name="T18" fmla="*/ 109 w 265"/>
                    <a:gd name="T19" fmla="*/ 48 h 121"/>
                    <a:gd name="T20" fmla="*/ 114 w 265"/>
                    <a:gd name="T21" fmla="*/ 46 h 121"/>
                    <a:gd name="T22" fmla="*/ 117 w 265"/>
                    <a:gd name="T23" fmla="*/ 49 h 121"/>
                    <a:gd name="T24" fmla="*/ 132 w 265"/>
                    <a:gd name="T25" fmla="*/ 3 h 121"/>
                    <a:gd name="T26" fmla="*/ 136 w 265"/>
                    <a:gd name="T27" fmla="*/ 0 h 121"/>
                    <a:gd name="T28" fmla="*/ 140 w 265"/>
                    <a:gd name="T29" fmla="*/ 4 h 121"/>
                    <a:gd name="T30" fmla="*/ 155 w 265"/>
                    <a:gd name="T31" fmla="*/ 68 h 121"/>
                    <a:gd name="T32" fmla="*/ 159 w 265"/>
                    <a:gd name="T33" fmla="*/ 65 h 121"/>
                    <a:gd name="T34" fmla="*/ 175 w 265"/>
                    <a:gd name="T35" fmla="*/ 67 h 121"/>
                    <a:gd name="T36" fmla="*/ 178 w 265"/>
                    <a:gd name="T37" fmla="*/ 71 h 121"/>
                    <a:gd name="T38" fmla="*/ 191 w 265"/>
                    <a:gd name="T39" fmla="*/ 37 h 121"/>
                    <a:gd name="T40" fmla="*/ 196 w 265"/>
                    <a:gd name="T41" fmla="*/ 40 h 121"/>
                    <a:gd name="T42" fmla="*/ 202 w 265"/>
                    <a:gd name="T43" fmla="*/ 60 h 121"/>
                    <a:gd name="T44" fmla="*/ 265 w 265"/>
                    <a:gd name="T45" fmla="*/ 65 h 121"/>
                    <a:gd name="T46" fmla="*/ 261 w 265"/>
                    <a:gd name="T47" fmla="*/ 69 h 121"/>
                    <a:gd name="T48" fmla="*/ 199 w 265"/>
                    <a:gd name="T49" fmla="*/ 69 h 121"/>
                    <a:gd name="T50" fmla="*/ 195 w 265"/>
                    <a:gd name="T51" fmla="*/ 66 h 121"/>
                    <a:gd name="T52" fmla="*/ 183 w 265"/>
                    <a:gd name="T53" fmla="*/ 82 h 121"/>
                    <a:gd name="T54" fmla="*/ 180 w 265"/>
                    <a:gd name="T55" fmla="*/ 85 h 121"/>
                    <a:gd name="T56" fmla="*/ 175 w 265"/>
                    <a:gd name="T57" fmla="*/ 83 h 121"/>
                    <a:gd name="T58" fmla="*/ 162 w 265"/>
                    <a:gd name="T59" fmla="*/ 73 h 121"/>
                    <a:gd name="T60" fmla="*/ 148 w 265"/>
                    <a:gd name="T61" fmla="*/ 121 h 121"/>
                    <a:gd name="T62" fmla="*/ 148 w 265"/>
                    <a:gd name="T63" fmla="*/ 12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65" h="121">
                      <a:moveTo>
                        <a:pt x="148" y="121"/>
                      </a:moveTo>
                      <a:cubicBezTo>
                        <a:pt x="146" y="121"/>
                        <a:pt x="144" y="120"/>
                        <a:pt x="144" y="118"/>
                      </a:cubicBezTo>
                      <a:cubicBezTo>
                        <a:pt x="144" y="118"/>
                        <a:pt x="144" y="118"/>
                        <a:pt x="144" y="118"/>
                      </a:cubicBezTo>
                      <a:cubicBezTo>
                        <a:pt x="134" y="32"/>
                        <a:pt x="134" y="32"/>
                        <a:pt x="134" y="32"/>
                      </a:cubicBezTo>
                      <a:cubicBezTo>
                        <a:pt x="125" y="79"/>
                        <a:pt x="125" y="79"/>
                        <a:pt x="125" y="79"/>
                      </a:cubicBezTo>
                      <a:cubicBezTo>
                        <a:pt x="124" y="81"/>
                        <a:pt x="122" y="83"/>
                        <a:pt x="120" y="83"/>
                      </a:cubicBezTo>
                      <a:cubicBezTo>
                        <a:pt x="120" y="83"/>
                        <a:pt x="120" y="83"/>
                        <a:pt x="120" y="83"/>
                      </a:cubicBezTo>
                      <a:cubicBezTo>
                        <a:pt x="118" y="83"/>
                        <a:pt x="117" y="81"/>
                        <a:pt x="116" y="80"/>
                      </a:cubicBezTo>
                      <a:cubicBezTo>
                        <a:pt x="116" y="80"/>
                        <a:pt x="116" y="80"/>
                        <a:pt x="116" y="80"/>
                      </a:cubicBezTo>
                      <a:cubicBezTo>
                        <a:pt x="111" y="61"/>
                        <a:pt x="111" y="61"/>
                        <a:pt x="111" y="61"/>
                      </a:cubicBezTo>
                      <a:cubicBezTo>
                        <a:pt x="105" y="70"/>
                        <a:pt x="105" y="70"/>
                        <a:pt x="105" y="70"/>
                      </a:cubicBezTo>
                      <a:cubicBezTo>
                        <a:pt x="105" y="71"/>
                        <a:pt x="103" y="72"/>
                        <a:pt x="102" y="72"/>
                      </a:cubicBezTo>
                      <a:cubicBezTo>
                        <a:pt x="102" y="72"/>
                        <a:pt x="102" y="72"/>
                        <a:pt x="102" y="72"/>
                      </a:cubicBezTo>
                      <a:cubicBezTo>
                        <a:pt x="4" y="72"/>
                        <a:pt x="4" y="72"/>
                        <a:pt x="4" y="72"/>
                      </a:cubicBezTo>
                      <a:cubicBezTo>
                        <a:pt x="1" y="72"/>
                        <a:pt x="0" y="70"/>
                        <a:pt x="0" y="68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65"/>
                        <a:pt x="1" y="63"/>
                        <a:pt x="4" y="63"/>
                      </a:cubicBezTo>
                      <a:cubicBezTo>
                        <a:pt x="4" y="63"/>
                        <a:pt x="4" y="63"/>
                        <a:pt x="4" y="63"/>
                      </a:cubicBezTo>
                      <a:cubicBezTo>
                        <a:pt x="99" y="63"/>
                        <a:pt x="99" y="63"/>
                        <a:pt x="99" y="63"/>
                      </a:cubicBezTo>
                      <a:cubicBezTo>
                        <a:pt x="109" y="48"/>
                        <a:pt x="109" y="48"/>
                        <a:pt x="109" y="48"/>
                      </a:cubicBezTo>
                      <a:cubicBezTo>
                        <a:pt x="110" y="46"/>
                        <a:pt x="112" y="45"/>
                        <a:pt x="114" y="46"/>
                      </a:cubicBezTo>
                      <a:cubicBezTo>
                        <a:pt x="114" y="46"/>
                        <a:pt x="114" y="46"/>
                        <a:pt x="114" y="46"/>
                      </a:cubicBezTo>
                      <a:cubicBezTo>
                        <a:pt x="115" y="46"/>
                        <a:pt x="117" y="47"/>
                        <a:pt x="117" y="49"/>
                      </a:cubicBezTo>
                      <a:cubicBezTo>
                        <a:pt x="117" y="49"/>
                        <a:pt x="117" y="49"/>
                        <a:pt x="117" y="49"/>
                      </a:cubicBezTo>
                      <a:cubicBezTo>
                        <a:pt x="120" y="59"/>
                        <a:pt x="120" y="59"/>
                        <a:pt x="120" y="59"/>
                      </a:cubicBezTo>
                      <a:cubicBezTo>
                        <a:pt x="132" y="3"/>
                        <a:pt x="132" y="3"/>
                        <a:pt x="132" y="3"/>
                      </a:cubicBezTo>
                      <a:cubicBezTo>
                        <a:pt x="132" y="1"/>
                        <a:pt x="134" y="0"/>
                        <a:pt x="136" y="0"/>
                      </a:cubicBezTo>
                      <a:cubicBezTo>
                        <a:pt x="136" y="0"/>
                        <a:pt x="136" y="0"/>
                        <a:pt x="136" y="0"/>
                      </a:cubicBezTo>
                      <a:cubicBezTo>
                        <a:pt x="138" y="0"/>
                        <a:pt x="140" y="2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50" y="91"/>
                        <a:pt x="150" y="91"/>
                        <a:pt x="150" y="91"/>
                      </a:cubicBezTo>
                      <a:cubicBezTo>
                        <a:pt x="155" y="68"/>
                        <a:pt x="155" y="68"/>
                        <a:pt x="155" y="68"/>
                      </a:cubicBezTo>
                      <a:cubicBezTo>
                        <a:pt x="155" y="66"/>
                        <a:pt x="157" y="65"/>
                        <a:pt x="159" y="65"/>
                      </a:cubicBezTo>
                      <a:cubicBezTo>
                        <a:pt x="159" y="65"/>
                        <a:pt x="159" y="65"/>
                        <a:pt x="159" y="65"/>
                      </a:cubicBezTo>
                      <a:cubicBezTo>
                        <a:pt x="172" y="65"/>
                        <a:pt x="172" y="65"/>
                        <a:pt x="172" y="65"/>
                      </a:cubicBezTo>
                      <a:cubicBezTo>
                        <a:pt x="173" y="65"/>
                        <a:pt x="174" y="66"/>
                        <a:pt x="175" y="67"/>
                      </a:cubicBezTo>
                      <a:cubicBezTo>
                        <a:pt x="175" y="67"/>
                        <a:pt x="175" y="67"/>
                        <a:pt x="175" y="67"/>
                      </a:cubicBezTo>
                      <a:cubicBezTo>
                        <a:pt x="178" y="71"/>
                        <a:pt x="178" y="71"/>
                        <a:pt x="178" y="71"/>
                      </a:cubicBezTo>
                      <a:cubicBezTo>
                        <a:pt x="187" y="40"/>
                        <a:pt x="187" y="40"/>
                        <a:pt x="187" y="40"/>
                      </a:cubicBezTo>
                      <a:cubicBezTo>
                        <a:pt x="188" y="38"/>
                        <a:pt x="190" y="37"/>
                        <a:pt x="191" y="37"/>
                      </a:cubicBezTo>
                      <a:cubicBezTo>
                        <a:pt x="191" y="37"/>
                        <a:pt x="191" y="37"/>
                        <a:pt x="191" y="37"/>
                      </a:cubicBezTo>
                      <a:cubicBezTo>
                        <a:pt x="193" y="37"/>
                        <a:pt x="195" y="38"/>
                        <a:pt x="196" y="40"/>
                      </a:cubicBezTo>
                      <a:cubicBezTo>
                        <a:pt x="196" y="40"/>
                        <a:pt x="196" y="40"/>
                        <a:pt x="196" y="40"/>
                      </a:cubicBezTo>
                      <a:cubicBezTo>
                        <a:pt x="202" y="60"/>
                        <a:pt x="202" y="60"/>
                        <a:pt x="202" y="60"/>
                      </a:cubicBezTo>
                      <a:cubicBezTo>
                        <a:pt x="261" y="60"/>
                        <a:pt x="261" y="60"/>
                        <a:pt x="261" y="60"/>
                      </a:cubicBezTo>
                      <a:cubicBezTo>
                        <a:pt x="263" y="60"/>
                        <a:pt x="265" y="62"/>
                        <a:pt x="265" y="65"/>
                      </a:cubicBezTo>
                      <a:cubicBezTo>
                        <a:pt x="265" y="65"/>
                        <a:pt x="265" y="65"/>
                        <a:pt x="265" y="65"/>
                      </a:cubicBezTo>
                      <a:cubicBezTo>
                        <a:pt x="265" y="67"/>
                        <a:pt x="263" y="69"/>
                        <a:pt x="261" y="69"/>
                      </a:cubicBezTo>
                      <a:cubicBezTo>
                        <a:pt x="261" y="69"/>
                        <a:pt x="261" y="69"/>
                        <a:pt x="261" y="69"/>
                      </a:cubicBezTo>
                      <a:cubicBezTo>
                        <a:pt x="199" y="69"/>
                        <a:pt x="199" y="69"/>
                        <a:pt x="199" y="69"/>
                      </a:cubicBezTo>
                      <a:cubicBezTo>
                        <a:pt x="197" y="69"/>
                        <a:pt x="196" y="68"/>
                        <a:pt x="195" y="66"/>
                      </a:cubicBezTo>
                      <a:cubicBezTo>
                        <a:pt x="195" y="66"/>
                        <a:pt x="195" y="66"/>
                        <a:pt x="195" y="66"/>
                      </a:cubicBezTo>
                      <a:cubicBezTo>
                        <a:pt x="192" y="55"/>
                        <a:pt x="192" y="55"/>
                        <a:pt x="192" y="55"/>
                      </a:cubicBezTo>
                      <a:cubicBezTo>
                        <a:pt x="183" y="82"/>
                        <a:pt x="183" y="82"/>
                        <a:pt x="183" y="82"/>
                      </a:cubicBezTo>
                      <a:cubicBezTo>
                        <a:pt x="183" y="84"/>
                        <a:pt x="181" y="85"/>
                        <a:pt x="180" y="85"/>
                      </a:cubicBezTo>
                      <a:cubicBezTo>
                        <a:pt x="180" y="85"/>
                        <a:pt x="180" y="85"/>
                        <a:pt x="180" y="85"/>
                      </a:cubicBezTo>
                      <a:cubicBezTo>
                        <a:pt x="178" y="85"/>
                        <a:pt x="176" y="84"/>
                        <a:pt x="175" y="83"/>
                      </a:cubicBezTo>
                      <a:cubicBezTo>
                        <a:pt x="175" y="83"/>
                        <a:pt x="175" y="83"/>
                        <a:pt x="175" y="83"/>
                      </a:cubicBezTo>
                      <a:cubicBezTo>
                        <a:pt x="169" y="73"/>
                        <a:pt x="169" y="73"/>
                        <a:pt x="169" y="73"/>
                      </a:cubicBezTo>
                      <a:cubicBezTo>
                        <a:pt x="162" y="73"/>
                        <a:pt x="162" y="73"/>
                        <a:pt x="162" y="73"/>
                      </a:cubicBezTo>
                      <a:cubicBezTo>
                        <a:pt x="152" y="118"/>
                        <a:pt x="152" y="118"/>
                        <a:pt x="152" y="118"/>
                      </a:cubicBezTo>
                      <a:cubicBezTo>
                        <a:pt x="152" y="120"/>
                        <a:pt x="150" y="121"/>
                        <a:pt x="148" y="121"/>
                      </a:cubicBezTo>
                      <a:cubicBezTo>
                        <a:pt x="148" y="121"/>
                        <a:pt x="148" y="121"/>
                        <a:pt x="148" y="121"/>
                      </a:cubicBezTo>
                      <a:cubicBezTo>
                        <a:pt x="148" y="121"/>
                        <a:pt x="148" y="121"/>
                        <a:pt x="148" y="1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8C654BC1-C4E6-417A-B9D7-15EB1F9F72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5800" y="2232025"/>
                  <a:ext cx="660400" cy="982662"/>
                </a:xfrm>
                <a:custGeom>
                  <a:avLst/>
                  <a:gdLst>
                    <a:gd name="T0" fmla="*/ 203 w 297"/>
                    <a:gd name="T1" fmla="*/ 214 h 442"/>
                    <a:gd name="T2" fmla="*/ 189 w 297"/>
                    <a:gd name="T3" fmla="*/ 183 h 442"/>
                    <a:gd name="T4" fmla="*/ 186 w 297"/>
                    <a:gd name="T5" fmla="*/ 160 h 442"/>
                    <a:gd name="T6" fmla="*/ 265 w 297"/>
                    <a:gd name="T7" fmla="*/ 71 h 442"/>
                    <a:gd name="T8" fmla="*/ 293 w 297"/>
                    <a:gd name="T9" fmla="*/ 6 h 442"/>
                    <a:gd name="T10" fmla="*/ 138 w 297"/>
                    <a:gd name="T11" fmla="*/ 87 h 442"/>
                    <a:gd name="T12" fmla="*/ 20 w 297"/>
                    <a:gd name="T13" fmla="*/ 271 h 442"/>
                    <a:gd name="T14" fmla="*/ 100 w 297"/>
                    <a:gd name="T15" fmla="*/ 182 h 442"/>
                    <a:gd name="T16" fmla="*/ 80 w 297"/>
                    <a:gd name="T17" fmla="*/ 442 h 442"/>
                    <a:gd name="T18" fmla="*/ 156 w 297"/>
                    <a:gd name="T19" fmla="*/ 288 h 442"/>
                    <a:gd name="T20" fmla="*/ 192 w 297"/>
                    <a:gd name="T21" fmla="*/ 296 h 442"/>
                    <a:gd name="T22" fmla="*/ 228 w 297"/>
                    <a:gd name="T23" fmla="*/ 425 h 442"/>
                    <a:gd name="T24" fmla="*/ 243 w 297"/>
                    <a:gd name="T25" fmla="*/ 253 h 442"/>
                    <a:gd name="T26" fmla="*/ 203 w 297"/>
                    <a:gd name="T27" fmla="*/ 214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7" h="442">
                      <a:moveTo>
                        <a:pt x="203" y="214"/>
                      </a:moveTo>
                      <a:cubicBezTo>
                        <a:pt x="189" y="183"/>
                        <a:pt x="189" y="183"/>
                        <a:pt x="189" y="183"/>
                      </a:cubicBezTo>
                      <a:cubicBezTo>
                        <a:pt x="187" y="175"/>
                        <a:pt x="186" y="168"/>
                        <a:pt x="186" y="160"/>
                      </a:cubicBezTo>
                      <a:cubicBezTo>
                        <a:pt x="186" y="106"/>
                        <a:pt x="228" y="74"/>
                        <a:pt x="265" y="71"/>
                      </a:cubicBezTo>
                      <a:cubicBezTo>
                        <a:pt x="281" y="42"/>
                        <a:pt x="297" y="15"/>
                        <a:pt x="293" y="6"/>
                      </a:cubicBezTo>
                      <a:cubicBezTo>
                        <a:pt x="255" y="0"/>
                        <a:pt x="226" y="93"/>
                        <a:pt x="138" y="87"/>
                      </a:cubicBezTo>
                      <a:cubicBezTo>
                        <a:pt x="69" y="83"/>
                        <a:pt x="0" y="259"/>
                        <a:pt x="20" y="271"/>
                      </a:cubicBezTo>
                      <a:cubicBezTo>
                        <a:pt x="51" y="284"/>
                        <a:pt x="90" y="160"/>
                        <a:pt x="100" y="182"/>
                      </a:cubicBezTo>
                      <a:cubicBezTo>
                        <a:pt x="109" y="202"/>
                        <a:pt x="90" y="414"/>
                        <a:pt x="80" y="442"/>
                      </a:cubicBezTo>
                      <a:cubicBezTo>
                        <a:pt x="142" y="403"/>
                        <a:pt x="152" y="291"/>
                        <a:pt x="156" y="288"/>
                      </a:cubicBezTo>
                      <a:cubicBezTo>
                        <a:pt x="176" y="277"/>
                        <a:pt x="179" y="285"/>
                        <a:pt x="192" y="296"/>
                      </a:cubicBezTo>
                      <a:cubicBezTo>
                        <a:pt x="216" y="319"/>
                        <a:pt x="205" y="427"/>
                        <a:pt x="228" y="425"/>
                      </a:cubicBezTo>
                      <a:cubicBezTo>
                        <a:pt x="267" y="349"/>
                        <a:pt x="256" y="301"/>
                        <a:pt x="243" y="253"/>
                      </a:cubicBezTo>
                      <a:cubicBezTo>
                        <a:pt x="231" y="243"/>
                        <a:pt x="215" y="231"/>
                        <a:pt x="203" y="2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D1AFD45B-F63D-49B3-A63E-4EA71AC100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6613" y="2108201"/>
                  <a:ext cx="293688" cy="2921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6" name="Freeform 62">
                <a:extLst>
                  <a:ext uri="{FF2B5EF4-FFF2-40B4-BE49-F238E27FC236}">
                    <a16:creationId xmlns:a16="http://schemas.microsoft.com/office/drawing/2014/main" id="{21ED5AB8-CCC3-42D2-9F6A-06A3CA6311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50130" y="3880563"/>
                <a:ext cx="645422" cy="452312"/>
              </a:xfrm>
              <a:custGeom>
                <a:avLst/>
                <a:gdLst>
                  <a:gd name="T0" fmla="*/ 252 w 438"/>
                  <a:gd name="T1" fmla="*/ 65 h 279"/>
                  <a:gd name="T2" fmla="*/ 193 w 438"/>
                  <a:gd name="T3" fmla="*/ 89 h 279"/>
                  <a:gd name="T4" fmla="*/ 207 w 438"/>
                  <a:gd name="T5" fmla="*/ 146 h 279"/>
                  <a:gd name="T6" fmla="*/ 222 w 438"/>
                  <a:gd name="T7" fmla="*/ 119 h 279"/>
                  <a:gd name="T8" fmla="*/ 273 w 438"/>
                  <a:gd name="T9" fmla="*/ 150 h 279"/>
                  <a:gd name="T10" fmla="*/ 329 w 438"/>
                  <a:gd name="T11" fmla="*/ 205 h 279"/>
                  <a:gd name="T12" fmla="*/ 325 w 438"/>
                  <a:gd name="T13" fmla="*/ 220 h 279"/>
                  <a:gd name="T14" fmla="*/ 277 w 438"/>
                  <a:gd name="T15" fmla="*/ 183 h 279"/>
                  <a:gd name="T16" fmla="*/ 271 w 438"/>
                  <a:gd name="T17" fmla="*/ 190 h 279"/>
                  <a:gd name="T18" fmla="*/ 298 w 438"/>
                  <a:gd name="T19" fmla="*/ 241 h 279"/>
                  <a:gd name="T20" fmla="*/ 241 w 438"/>
                  <a:gd name="T21" fmla="*/ 199 h 279"/>
                  <a:gd name="T22" fmla="*/ 289 w 438"/>
                  <a:gd name="T23" fmla="*/ 246 h 279"/>
                  <a:gd name="T24" fmla="*/ 228 w 438"/>
                  <a:gd name="T25" fmla="*/ 219 h 279"/>
                  <a:gd name="T26" fmla="*/ 222 w 438"/>
                  <a:gd name="T27" fmla="*/ 226 h 279"/>
                  <a:gd name="T28" fmla="*/ 233 w 438"/>
                  <a:gd name="T29" fmla="*/ 257 h 279"/>
                  <a:gd name="T30" fmla="*/ 235 w 438"/>
                  <a:gd name="T31" fmla="*/ 268 h 279"/>
                  <a:gd name="T32" fmla="*/ 293 w 438"/>
                  <a:gd name="T33" fmla="*/ 256 h 279"/>
                  <a:gd name="T34" fmla="*/ 336 w 438"/>
                  <a:gd name="T35" fmla="*/ 196 h 279"/>
                  <a:gd name="T36" fmla="*/ 308 w 438"/>
                  <a:gd name="T37" fmla="*/ 85 h 279"/>
                  <a:gd name="T38" fmla="*/ 191 w 438"/>
                  <a:gd name="T39" fmla="*/ 210 h 279"/>
                  <a:gd name="T40" fmla="*/ 230 w 438"/>
                  <a:gd name="T41" fmla="*/ 265 h 279"/>
                  <a:gd name="T42" fmla="*/ 137 w 438"/>
                  <a:gd name="T43" fmla="*/ 220 h 279"/>
                  <a:gd name="T44" fmla="*/ 157 w 438"/>
                  <a:gd name="T45" fmla="*/ 196 h 279"/>
                  <a:gd name="T46" fmla="*/ 362 w 438"/>
                  <a:gd name="T47" fmla="*/ 204 h 279"/>
                  <a:gd name="T48" fmla="*/ 438 w 438"/>
                  <a:gd name="T49" fmla="*/ 0 h 279"/>
                  <a:gd name="T50" fmla="*/ 112 w 438"/>
                  <a:gd name="T51" fmla="*/ 72 h 279"/>
                  <a:gd name="T52" fmla="*/ 0 w 438"/>
                  <a:gd name="T53" fmla="*/ 182 h 279"/>
                  <a:gd name="T54" fmla="*/ 112 w 438"/>
                  <a:gd name="T55" fmla="*/ 72 h 279"/>
                  <a:gd name="T56" fmla="*/ 89 w 438"/>
                  <a:gd name="T57" fmla="*/ 173 h 279"/>
                  <a:gd name="T58" fmla="*/ 198 w 438"/>
                  <a:gd name="T59" fmla="*/ 77 h 279"/>
                  <a:gd name="T60" fmla="*/ 187 w 438"/>
                  <a:gd name="T61" fmla="*/ 85 h 279"/>
                  <a:gd name="T62" fmla="*/ 125 w 438"/>
                  <a:gd name="T63" fmla="*/ 88 h 279"/>
                  <a:gd name="T64" fmla="*/ 136 w 438"/>
                  <a:gd name="T65" fmla="*/ 190 h 279"/>
                  <a:gd name="T66" fmla="*/ 129 w 438"/>
                  <a:gd name="T67" fmla="*/ 198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38" h="279">
                    <a:moveTo>
                      <a:pt x="308" y="85"/>
                    </a:moveTo>
                    <a:cubicBezTo>
                      <a:pt x="308" y="85"/>
                      <a:pt x="270" y="70"/>
                      <a:pt x="252" y="65"/>
                    </a:cubicBezTo>
                    <a:cubicBezTo>
                      <a:pt x="239" y="62"/>
                      <a:pt x="237" y="64"/>
                      <a:pt x="226" y="70"/>
                    </a:cubicBezTo>
                    <a:cubicBezTo>
                      <a:pt x="217" y="75"/>
                      <a:pt x="201" y="82"/>
                      <a:pt x="193" y="89"/>
                    </a:cubicBezTo>
                    <a:cubicBezTo>
                      <a:pt x="188" y="94"/>
                      <a:pt x="181" y="142"/>
                      <a:pt x="181" y="143"/>
                    </a:cubicBezTo>
                    <a:cubicBezTo>
                      <a:pt x="180" y="156"/>
                      <a:pt x="198" y="156"/>
                      <a:pt x="207" y="146"/>
                    </a:cubicBezTo>
                    <a:cubicBezTo>
                      <a:pt x="212" y="139"/>
                      <a:pt x="217" y="129"/>
                      <a:pt x="220" y="122"/>
                    </a:cubicBezTo>
                    <a:cubicBezTo>
                      <a:pt x="223" y="117"/>
                      <a:pt x="222" y="119"/>
                      <a:pt x="222" y="119"/>
                    </a:cubicBezTo>
                    <a:cubicBezTo>
                      <a:pt x="236" y="115"/>
                      <a:pt x="236" y="115"/>
                      <a:pt x="236" y="115"/>
                    </a:cubicBezTo>
                    <a:cubicBezTo>
                      <a:pt x="246" y="125"/>
                      <a:pt x="259" y="137"/>
                      <a:pt x="273" y="150"/>
                    </a:cubicBezTo>
                    <a:cubicBezTo>
                      <a:pt x="294" y="171"/>
                      <a:pt x="315" y="191"/>
                      <a:pt x="324" y="199"/>
                    </a:cubicBezTo>
                    <a:cubicBezTo>
                      <a:pt x="327" y="201"/>
                      <a:pt x="328" y="203"/>
                      <a:pt x="329" y="205"/>
                    </a:cubicBezTo>
                    <a:cubicBezTo>
                      <a:pt x="330" y="207"/>
                      <a:pt x="330" y="209"/>
                      <a:pt x="329" y="212"/>
                    </a:cubicBezTo>
                    <a:cubicBezTo>
                      <a:pt x="328" y="214"/>
                      <a:pt x="327" y="217"/>
                      <a:pt x="325" y="220"/>
                    </a:cubicBezTo>
                    <a:cubicBezTo>
                      <a:pt x="324" y="221"/>
                      <a:pt x="323" y="222"/>
                      <a:pt x="323" y="222"/>
                    </a:cubicBezTo>
                    <a:cubicBezTo>
                      <a:pt x="277" y="183"/>
                      <a:pt x="277" y="183"/>
                      <a:pt x="277" y="183"/>
                    </a:cubicBezTo>
                    <a:cubicBezTo>
                      <a:pt x="275" y="182"/>
                      <a:pt x="272" y="182"/>
                      <a:pt x="271" y="184"/>
                    </a:cubicBezTo>
                    <a:cubicBezTo>
                      <a:pt x="269" y="186"/>
                      <a:pt x="269" y="188"/>
                      <a:pt x="271" y="190"/>
                    </a:cubicBezTo>
                    <a:cubicBezTo>
                      <a:pt x="316" y="228"/>
                      <a:pt x="316" y="228"/>
                      <a:pt x="316" y="228"/>
                    </a:cubicBezTo>
                    <a:cubicBezTo>
                      <a:pt x="310" y="233"/>
                      <a:pt x="304" y="238"/>
                      <a:pt x="298" y="241"/>
                    </a:cubicBezTo>
                    <a:cubicBezTo>
                      <a:pt x="248" y="198"/>
                      <a:pt x="248" y="198"/>
                      <a:pt x="248" y="198"/>
                    </a:cubicBezTo>
                    <a:cubicBezTo>
                      <a:pt x="246" y="197"/>
                      <a:pt x="243" y="197"/>
                      <a:pt x="241" y="199"/>
                    </a:cubicBezTo>
                    <a:cubicBezTo>
                      <a:pt x="240" y="201"/>
                      <a:pt x="240" y="204"/>
                      <a:pt x="242" y="205"/>
                    </a:cubicBezTo>
                    <a:cubicBezTo>
                      <a:pt x="289" y="246"/>
                      <a:pt x="289" y="246"/>
                      <a:pt x="289" y="246"/>
                    </a:cubicBezTo>
                    <a:cubicBezTo>
                      <a:pt x="282" y="249"/>
                      <a:pt x="273" y="250"/>
                      <a:pt x="265" y="252"/>
                    </a:cubicBezTo>
                    <a:cubicBezTo>
                      <a:pt x="228" y="219"/>
                      <a:pt x="228" y="219"/>
                      <a:pt x="228" y="219"/>
                    </a:cubicBezTo>
                    <a:cubicBezTo>
                      <a:pt x="226" y="217"/>
                      <a:pt x="223" y="217"/>
                      <a:pt x="222" y="219"/>
                    </a:cubicBezTo>
                    <a:cubicBezTo>
                      <a:pt x="220" y="221"/>
                      <a:pt x="220" y="224"/>
                      <a:pt x="222" y="226"/>
                    </a:cubicBezTo>
                    <a:cubicBezTo>
                      <a:pt x="254" y="254"/>
                      <a:pt x="254" y="254"/>
                      <a:pt x="254" y="254"/>
                    </a:cubicBezTo>
                    <a:cubicBezTo>
                      <a:pt x="248" y="255"/>
                      <a:pt x="240" y="257"/>
                      <a:pt x="233" y="257"/>
                    </a:cubicBezTo>
                    <a:cubicBezTo>
                      <a:pt x="234" y="260"/>
                      <a:pt x="235" y="263"/>
                      <a:pt x="235" y="266"/>
                    </a:cubicBezTo>
                    <a:cubicBezTo>
                      <a:pt x="235" y="267"/>
                      <a:pt x="236" y="267"/>
                      <a:pt x="235" y="268"/>
                    </a:cubicBezTo>
                    <a:cubicBezTo>
                      <a:pt x="243" y="267"/>
                      <a:pt x="257" y="265"/>
                      <a:pt x="270" y="262"/>
                    </a:cubicBezTo>
                    <a:cubicBezTo>
                      <a:pt x="280" y="260"/>
                      <a:pt x="288" y="258"/>
                      <a:pt x="293" y="256"/>
                    </a:cubicBezTo>
                    <a:cubicBezTo>
                      <a:pt x="303" y="251"/>
                      <a:pt x="322" y="240"/>
                      <a:pt x="333" y="227"/>
                    </a:cubicBezTo>
                    <a:cubicBezTo>
                      <a:pt x="340" y="218"/>
                      <a:pt x="343" y="207"/>
                      <a:pt x="336" y="196"/>
                    </a:cubicBezTo>
                    <a:cubicBezTo>
                      <a:pt x="360" y="183"/>
                      <a:pt x="360" y="183"/>
                      <a:pt x="360" y="183"/>
                    </a:cubicBezTo>
                    <a:cubicBezTo>
                      <a:pt x="356" y="138"/>
                      <a:pt x="323" y="90"/>
                      <a:pt x="308" y="85"/>
                    </a:cubicBezTo>
                    <a:close/>
                    <a:moveTo>
                      <a:pt x="157" y="196"/>
                    </a:moveTo>
                    <a:cubicBezTo>
                      <a:pt x="167" y="198"/>
                      <a:pt x="180" y="202"/>
                      <a:pt x="191" y="210"/>
                    </a:cubicBezTo>
                    <a:cubicBezTo>
                      <a:pt x="213" y="226"/>
                      <a:pt x="222" y="242"/>
                      <a:pt x="226" y="252"/>
                    </a:cubicBezTo>
                    <a:cubicBezTo>
                      <a:pt x="228" y="256"/>
                      <a:pt x="230" y="261"/>
                      <a:pt x="230" y="265"/>
                    </a:cubicBezTo>
                    <a:cubicBezTo>
                      <a:pt x="230" y="268"/>
                      <a:pt x="231" y="268"/>
                      <a:pt x="229" y="269"/>
                    </a:cubicBezTo>
                    <a:cubicBezTo>
                      <a:pt x="205" y="279"/>
                      <a:pt x="154" y="247"/>
                      <a:pt x="137" y="220"/>
                    </a:cubicBezTo>
                    <a:cubicBezTo>
                      <a:pt x="134" y="215"/>
                      <a:pt x="128" y="202"/>
                      <a:pt x="133" y="197"/>
                    </a:cubicBezTo>
                    <a:cubicBezTo>
                      <a:pt x="139" y="193"/>
                      <a:pt x="155" y="196"/>
                      <a:pt x="157" y="196"/>
                    </a:cubicBezTo>
                    <a:close/>
                    <a:moveTo>
                      <a:pt x="321" y="77"/>
                    </a:moveTo>
                    <a:cubicBezTo>
                      <a:pt x="341" y="91"/>
                      <a:pt x="399" y="185"/>
                      <a:pt x="362" y="204"/>
                    </a:cubicBezTo>
                    <a:cubicBezTo>
                      <a:pt x="356" y="219"/>
                      <a:pt x="434" y="187"/>
                      <a:pt x="438" y="186"/>
                    </a:cubicBezTo>
                    <a:cubicBezTo>
                      <a:pt x="438" y="0"/>
                      <a:pt x="438" y="0"/>
                      <a:pt x="438" y="0"/>
                    </a:cubicBezTo>
                    <a:cubicBezTo>
                      <a:pt x="321" y="77"/>
                      <a:pt x="321" y="77"/>
                      <a:pt x="321" y="77"/>
                    </a:cubicBezTo>
                    <a:close/>
                    <a:moveTo>
                      <a:pt x="112" y="72"/>
                    </a:moveTo>
                    <a:cubicBezTo>
                      <a:pt x="91" y="97"/>
                      <a:pt x="59" y="188"/>
                      <a:pt x="97" y="208"/>
                    </a:cubicBezTo>
                    <a:cubicBezTo>
                      <a:pt x="106" y="226"/>
                      <a:pt x="2" y="183"/>
                      <a:pt x="0" y="18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12" y="72"/>
                      <a:pt x="112" y="72"/>
                      <a:pt x="112" y="72"/>
                    </a:cubicBezTo>
                    <a:close/>
                    <a:moveTo>
                      <a:pt x="129" y="198"/>
                    </a:moveTo>
                    <a:cubicBezTo>
                      <a:pt x="89" y="173"/>
                      <a:pt x="89" y="173"/>
                      <a:pt x="89" y="173"/>
                    </a:cubicBezTo>
                    <a:cubicBezTo>
                      <a:pt x="90" y="136"/>
                      <a:pt x="100" y="108"/>
                      <a:pt x="119" y="76"/>
                    </a:cubicBezTo>
                    <a:cubicBezTo>
                      <a:pt x="198" y="77"/>
                      <a:pt x="198" y="77"/>
                      <a:pt x="198" y="77"/>
                    </a:cubicBezTo>
                    <a:cubicBezTo>
                      <a:pt x="199" y="77"/>
                      <a:pt x="200" y="77"/>
                      <a:pt x="201" y="77"/>
                    </a:cubicBezTo>
                    <a:cubicBezTo>
                      <a:pt x="194" y="81"/>
                      <a:pt x="189" y="84"/>
                      <a:pt x="187" y="85"/>
                    </a:cubicBezTo>
                    <a:cubicBezTo>
                      <a:pt x="187" y="86"/>
                      <a:pt x="186" y="87"/>
                      <a:pt x="186" y="88"/>
                    </a:cubicBezTo>
                    <a:cubicBezTo>
                      <a:pt x="165" y="88"/>
                      <a:pt x="145" y="88"/>
                      <a:pt x="125" y="88"/>
                    </a:cubicBezTo>
                    <a:cubicBezTo>
                      <a:pt x="110" y="112"/>
                      <a:pt x="101" y="139"/>
                      <a:pt x="100" y="167"/>
                    </a:cubicBezTo>
                    <a:cubicBezTo>
                      <a:pt x="136" y="190"/>
                      <a:pt x="136" y="190"/>
                      <a:pt x="136" y="190"/>
                    </a:cubicBezTo>
                    <a:cubicBezTo>
                      <a:pt x="137" y="191"/>
                      <a:pt x="138" y="191"/>
                      <a:pt x="139" y="192"/>
                    </a:cubicBezTo>
                    <a:cubicBezTo>
                      <a:pt x="135" y="192"/>
                      <a:pt x="130" y="193"/>
                      <a:pt x="129" y="1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14300" tIns="57150" rIns="114300" bIns="57150" numCol="1" anchor="t" anchorCtr="0" compatLnSpc="1">
                <a:prstTxWarp prst="textNoShape">
                  <a:avLst/>
                </a:prstTxWarp>
              </a:bodyPr>
              <a:lstStyle/>
              <a:p>
                <a:pPr defTabSz="1143000"/>
                <a:endParaRPr lang="en-US" sz="2250">
                  <a:solidFill>
                    <a:srgbClr val="000000"/>
                  </a:solidFill>
                  <a:latin typeface="Calibri"/>
                </a:endParaRP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98A2F633-14AE-431D-B5C8-ECA427C81D90}"/>
                  </a:ext>
                </a:extLst>
              </p:cNvPr>
              <p:cNvGrpSpPr/>
              <p:nvPr/>
            </p:nvGrpSpPr>
            <p:grpSpPr>
              <a:xfrm>
                <a:off x="4953339" y="4881821"/>
                <a:ext cx="471465" cy="529320"/>
                <a:chOff x="4357688" y="4700588"/>
                <a:chExt cx="442912" cy="415926"/>
              </a:xfrm>
              <a:solidFill>
                <a:schemeClr val="bg1"/>
              </a:solidFill>
            </p:grpSpPr>
            <p:sp>
              <p:nvSpPr>
                <p:cNvPr id="91" name="Freeform 51">
                  <a:extLst>
                    <a:ext uri="{FF2B5EF4-FFF2-40B4-BE49-F238E27FC236}">
                      <a16:creationId xmlns:a16="http://schemas.microsoft.com/office/drawing/2014/main" id="{41528851-C353-4674-875F-D62788D5CD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73575" y="4700588"/>
                  <a:ext cx="127000" cy="90488"/>
                </a:xfrm>
                <a:custGeom>
                  <a:avLst/>
                  <a:gdLst>
                    <a:gd name="T0" fmla="*/ 30 w 34"/>
                    <a:gd name="T1" fmla="*/ 0 h 24"/>
                    <a:gd name="T2" fmla="*/ 4 w 34"/>
                    <a:gd name="T3" fmla="*/ 0 h 24"/>
                    <a:gd name="T4" fmla="*/ 0 w 34"/>
                    <a:gd name="T5" fmla="*/ 4 h 24"/>
                    <a:gd name="T6" fmla="*/ 0 w 34"/>
                    <a:gd name="T7" fmla="*/ 20 h 24"/>
                    <a:gd name="T8" fmla="*/ 4 w 34"/>
                    <a:gd name="T9" fmla="*/ 24 h 24"/>
                    <a:gd name="T10" fmla="*/ 30 w 34"/>
                    <a:gd name="T11" fmla="*/ 24 h 24"/>
                    <a:gd name="T12" fmla="*/ 34 w 34"/>
                    <a:gd name="T13" fmla="*/ 20 h 24"/>
                    <a:gd name="T14" fmla="*/ 34 w 34"/>
                    <a:gd name="T15" fmla="*/ 4 h 24"/>
                    <a:gd name="T16" fmla="*/ 30 w 34"/>
                    <a:gd name="T17" fmla="*/ 0 h 24"/>
                    <a:gd name="T18" fmla="*/ 23 w 34"/>
                    <a:gd name="T19" fmla="*/ 14 h 24"/>
                    <a:gd name="T20" fmla="*/ 12 w 34"/>
                    <a:gd name="T21" fmla="*/ 14 h 24"/>
                    <a:gd name="T22" fmla="*/ 5 w 34"/>
                    <a:gd name="T23" fmla="*/ 8 h 24"/>
                    <a:gd name="T24" fmla="*/ 9 w 34"/>
                    <a:gd name="T25" fmla="*/ 4 h 24"/>
                    <a:gd name="T26" fmla="*/ 25 w 34"/>
                    <a:gd name="T27" fmla="*/ 4 h 24"/>
                    <a:gd name="T28" fmla="*/ 29 w 34"/>
                    <a:gd name="T29" fmla="*/ 8 h 24"/>
                    <a:gd name="T30" fmla="*/ 23 w 34"/>
                    <a:gd name="T31" fmla="*/ 1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4" h="24">
                      <a:moveTo>
                        <a:pt x="30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2"/>
                        <a:pt x="2" y="24"/>
                        <a:pt x="4" y="24"/>
                      </a:cubicBezTo>
                      <a:cubicBezTo>
                        <a:pt x="30" y="24"/>
                        <a:pt x="30" y="24"/>
                        <a:pt x="30" y="24"/>
                      </a:cubicBezTo>
                      <a:cubicBezTo>
                        <a:pt x="32" y="24"/>
                        <a:pt x="34" y="22"/>
                        <a:pt x="34" y="20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2"/>
                        <a:pt x="32" y="0"/>
                        <a:pt x="30" y="0"/>
                      </a:cubicBezTo>
                      <a:close/>
                      <a:moveTo>
                        <a:pt x="23" y="14"/>
                      </a:move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0" y="14"/>
                        <a:pt x="5" y="10"/>
                        <a:pt x="5" y="8"/>
                      </a:cubicBezTo>
                      <a:cubicBezTo>
                        <a:pt x="5" y="6"/>
                        <a:pt x="7" y="4"/>
                        <a:pt x="9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7" y="4"/>
                        <a:pt x="29" y="6"/>
                        <a:pt x="29" y="8"/>
                      </a:cubicBezTo>
                      <a:cubicBezTo>
                        <a:pt x="29" y="10"/>
                        <a:pt x="24" y="14"/>
                        <a:pt x="2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Freeform 52">
                  <a:extLst>
                    <a:ext uri="{FF2B5EF4-FFF2-40B4-BE49-F238E27FC236}">
                      <a16:creationId xmlns:a16="http://schemas.microsoft.com/office/drawing/2014/main" id="{AE608D04-E821-4935-97EF-2012171904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7850" y="4824413"/>
                  <a:ext cx="212725" cy="14288"/>
                </a:xfrm>
                <a:custGeom>
                  <a:avLst/>
                  <a:gdLst>
                    <a:gd name="T0" fmla="*/ 57 w 57"/>
                    <a:gd name="T1" fmla="*/ 2 h 4"/>
                    <a:gd name="T2" fmla="*/ 56 w 57"/>
                    <a:gd name="T3" fmla="*/ 4 h 4"/>
                    <a:gd name="T4" fmla="*/ 1 w 57"/>
                    <a:gd name="T5" fmla="*/ 4 h 4"/>
                    <a:gd name="T6" fmla="*/ 0 w 57"/>
                    <a:gd name="T7" fmla="*/ 2 h 4"/>
                    <a:gd name="T8" fmla="*/ 0 w 57"/>
                    <a:gd name="T9" fmla="*/ 2 h 4"/>
                    <a:gd name="T10" fmla="*/ 1 w 57"/>
                    <a:gd name="T11" fmla="*/ 0 h 4"/>
                    <a:gd name="T12" fmla="*/ 56 w 57"/>
                    <a:gd name="T13" fmla="*/ 0 h 4"/>
                    <a:gd name="T14" fmla="*/ 57 w 57"/>
                    <a:gd name="T1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" h="4">
                      <a:moveTo>
                        <a:pt x="57" y="2"/>
                      </a:moveTo>
                      <a:cubicBezTo>
                        <a:pt x="57" y="3"/>
                        <a:pt x="56" y="4"/>
                        <a:pt x="56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7" y="1"/>
                        <a:pt x="5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" name="Freeform 53">
                  <a:extLst>
                    <a:ext uri="{FF2B5EF4-FFF2-40B4-BE49-F238E27FC236}">
                      <a16:creationId xmlns:a16="http://schemas.microsoft.com/office/drawing/2014/main" id="{E5EFD790-F8BF-484B-B391-117933EB70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7850" y="4876801"/>
                  <a:ext cx="179387" cy="14288"/>
                </a:xfrm>
                <a:custGeom>
                  <a:avLst/>
                  <a:gdLst>
                    <a:gd name="T0" fmla="*/ 48 w 48"/>
                    <a:gd name="T1" fmla="*/ 2 h 4"/>
                    <a:gd name="T2" fmla="*/ 46 w 48"/>
                    <a:gd name="T3" fmla="*/ 4 h 4"/>
                    <a:gd name="T4" fmla="*/ 1 w 48"/>
                    <a:gd name="T5" fmla="*/ 4 h 4"/>
                    <a:gd name="T6" fmla="*/ 0 w 48"/>
                    <a:gd name="T7" fmla="*/ 2 h 4"/>
                    <a:gd name="T8" fmla="*/ 0 w 48"/>
                    <a:gd name="T9" fmla="*/ 2 h 4"/>
                    <a:gd name="T10" fmla="*/ 1 w 48"/>
                    <a:gd name="T11" fmla="*/ 0 h 4"/>
                    <a:gd name="T12" fmla="*/ 46 w 48"/>
                    <a:gd name="T13" fmla="*/ 0 h 4"/>
                    <a:gd name="T14" fmla="*/ 48 w 48"/>
                    <a:gd name="T1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">
                      <a:moveTo>
                        <a:pt x="48" y="2"/>
                      </a:moveTo>
                      <a:cubicBezTo>
                        <a:pt x="48" y="3"/>
                        <a:pt x="47" y="4"/>
                        <a:pt x="46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7" y="0"/>
                        <a:pt x="48" y="1"/>
                        <a:pt x="4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" name="Freeform 54">
                  <a:extLst>
                    <a:ext uri="{FF2B5EF4-FFF2-40B4-BE49-F238E27FC236}">
                      <a16:creationId xmlns:a16="http://schemas.microsoft.com/office/drawing/2014/main" id="{F821EA49-037B-4AB4-B0E2-DCCC40C256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7850" y="4929188"/>
                  <a:ext cx="146050" cy="14288"/>
                </a:xfrm>
                <a:custGeom>
                  <a:avLst/>
                  <a:gdLst>
                    <a:gd name="T0" fmla="*/ 39 w 39"/>
                    <a:gd name="T1" fmla="*/ 2 h 4"/>
                    <a:gd name="T2" fmla="*/ 38 w 39"/>
                    <a:gd name="T3" fmla="*/ 4 h 4"/>
                    <a:gd name="T4" fmla="*/ 1 w 39"/>
                    <a:gd name="T5" fmla="*/ 4 h 4"/>
                    <a:gd name="T6" fmla="*/ 0 w 39"/>
                    <a:gd name="T7" fmla="*/ 2 h 4"/>
                    <a:gd name="T8" fmla="*/ 0 w 39"/>
                    <a:gd name="T9" fmla="*/ 2 h 4"/>
                    <a:gd name="T10" fmla="*/ 1 w 39"/>
                    <a:gd name="T11" fmla="*/ 0 h 4"/>
                    <a:gd name="T12" fmla="*/ 38 w 39"/>
                    <a:gd name="T13" fmla="*/ 0 h 4"/>
                    <a:gd name="T14" fmla="*/ 39 w 39"/>
                    <a:gd name="T1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cubicBezTo>
                        <a:pt x="39" y="3"/>
                        <a:pt x="38" y="4"/>
                        <a:pt x="38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38" y="0"/>
                        <a:pt x="39" y="1"/>
                        <a:pt x="3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" name="Freeform 55">
                  <a:extLst>
                    <a:ext uri="{FF2B5EF4-FFF2-40B4-BE49-F238E27FC236}">
                      <a16:creationId xmlns:a16="http://schemas.microsoft.com/office/drawing/2014/main" id="{251CC6ED-5C56-4839-94F9-A7C241967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7850" y="5014913"/>
                  <a:ext cx="153987" cy="52388"/>
                </a:xfrm>
                <a:custGeom>
                  <a:avLst/>
                  <a:gdLst>
                    <a:gd name="T0" fmla="*/ 41 w 41"/>
                    <a:gd name="T1" fmla="*/ 7 h 14"/>
                    <a:gd name="T2" fmla="*/ 33 w 41"/>
                    <a:gd name="T3" fmla="*/ 14 h 14"/>
                    <a:gd name="T4" fmla="*/ 7 w 41"/>
                    <a:gd name="T5" fmla="*/ 14 h 14"/>
                    <a:gd name="T6" fmla="*/ 0 w 41"/>
                    <a:gd name="T7" fmla="*/ 7 h 14"/>
                    <a:gd name="T8" fmla="*/ 0 w 41"/>
                    <a:gd name="T9" fmla="*/ 7 h 14"/>
                    <a:gd name="T10" fmla="*/ 7 w 41"/>
                    <a:gd name="T11" fmla="*/ 0 h 14"/>
                    <a:gd name="T12" fmla="*/ 33 w 41"/>
                    <a:gd name="T13" fmla="*/ 0 h 14"/>
                    <a:gd name="T14" fmla="*/ 41 w 41"/>
                    <a:gd name="T15" fmla="*/ 7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1" h="14">
                      <a:moveTo>
                        <a:pt x="41" y="7"/>
                      </a:moveTo>
                      <a:cubicBezTo>
                        <a:pt x="41" y="11"/>
                        <a:pt x="37" y="14"/>
                        <a:pt x="33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3" y="14"/>
                        <a:pt x="0" y="11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7" y="0"/>
                        <a:pt x="41" y="3"/>
                        <a:pt x="4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" name="Freeform 56">
                  <a:extLst>
                    <a:ext uri="{FF2B5EF4-FFF2-40B4-BE49-F238E27FC236}">
                      <a16:creationId xmlns:a16="http://schemas.microsoft.com/office/drawing/2014/main" id="{B654A165-7D17-40DD-8B37-9126B4C989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3275" y="4733926"/>
                  <a:ext cx="107950" cy="142875"/>
                </a:xfrm>
                <a:custGeom>
                  <a:avLst/>
                  <a:gdLst>
                    <a:gd name="T0" fmla="*/ 24 w 29"/>
                    <a:gd name="T1" fmla="*/ 6 h 38"/>
                    <a:gd name="T2" fmla="*/ 24 w 29"/>
                    <a:gd name="T3" fmla="*/ 38 h 38"/>
                    <a:gd name="T4" fmla="*/ 26 w 29"/>
                    <a:gd name="T5" fmla="*/ 38 h 38"/>
                    <a:gd name="T6" fmla="*/ 29 w 29"/>
                    <a:gd name="T7" fmla="*/ 38 h 38"/>
                    <a:gd name="T8" fmla="*/ 29 w 29"/>
                    <a:gd name="T9" fmla="*/ 6 h 38"/>
                    <a:gd name="T10" fmla="*/ 22 w 29"/>
                    <a:gd name="T11" fmla="*/ 0 h 38"/>
                    <a:gd name="T12" fmla="*/ 0 w 29"/>
                    <a:gd name="T13" fmla="*/ 0 h 38"/>
                    <a:gd name="T14" fmla="*/ 0 w 29"/>
                    <a:gd name="T15" fmla="*/ 4 h 38"/>
                    <a:gd name="T16" fmla="*/ 22 w 29"/>
                    <a:gd name="T17" fmla="*/ 4 h 38"/>
                    <a:gd name="T18" fmla="*/ 24 w 29"/>
                    <a:gd name="T19" fmla="*/ 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9" h="38">
                      <a:moveTo>
                        <a:pt x="24" y="6"/>
                      </a:move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5" y="38"/>
                        <a:pt x="25" y="38"/>
                        <a:pt x="26" y="38"/>
                      </a:cubicBezTo>
                      <a:cubicBezTo>
                        <a:pt x="27" y="38"/>
                        <a:pt x="28" y="38"/>
                        <a:pt x="29" y="38"/>
                      </a:cubicBez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9" y="3"/>
                        <a:pt x="26" y="0"/>
                        <a:pt x="2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4"/>
                        <a:pt x="24" y="5"/>
                        <a:pt x="2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8" name="Freeform 57">
                  <a:extLst>
                    <a:ext uri="{FF2B5EF4-FFF2-40B4-BE49-F238E27FC236}">
                      <a16:creationId xmlns:a16="http://schemas.microsoft.com/office/drawing/2014/main" id="{8759C8AE-BB5A-420D-B94E-5748EB48A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7688" y="4733926"/>
                  <a:ext cx="363537" cy="382588"/>
                </a:xfrm>
                <a:custGeom>
                  <a:avLst/>
                  <a:gdLst>
                    <a:gd name="T0" fmla="*/ 94 w 97"/>
                    <a:gd name="T1" fmla="*/ 91 h 102"/>
                    <a:gd name="T2" fmla="*/ 92 w 97"/>
                    <a:gd name="T3" fmla="*/ 91 h 102"/>
                    <a:gd name="T4" fmla="*/ 92 w 97"/>
                    <a:gd name="T5" fmla="*/ 96 h 102"/>
                    <a:gd name="T6" fmla="*/ 90 w 97"/>
                    <a:gd name="T7" fmla="*/ 98 h 102"/>
                    <a:gd name="T8" fmla="*/ 6 w 97"/>
                    <a:gd name="T9" fmla="*/ 98 h 102"/>
                    <a:gd name="T10" fmla="*/ 4 w 97"/>
                    <a:gd name="T11" fmla="*/ 96 h 102"/>
                    <a:gd name="T12" fmla="*/ 4 w 97"/>
                    <a:gd name="T13" fmla="*/ 6 h 102"/>
                    <a:gd name="T14" fmla="*/ 6 w 97"/>
                    <a:gd name="T15" fmla="*/ 4 h 102"/>
                    <a:gd name="T16" fmla="*/ 28 w 97"/>
                    <a:gd name="T17" fmla="*/ 4 h 102"/>
                    <a:gd name="T18" fmla="*/ 28 w 97"/>
                    <a:gd name="T19" fmla="*/ 0 h 102"/>
                    <a:gd name="T20" fmla="*/ 6 w 97"/>
                    <a:gd name="T21" fmla="*/ 0 h 102"/>
                    <a:gd name="T22" fmla="*/ 0 w 97"/>
                    <a:gd name="T23" fmla="*/ 6 h 102"/>
                    <a:gd name="T24" fmla="*/ 0 w 97"/>
                    <a:gd name="T25" fmla="*/ 96 h 102"/>
                    <a:gd name="T26" fmla="*/ 6 w 97"/>
                    <a:gd name="T27" fmla="*/ 102 h 102"/>
                    <a:gd name="T28" fmla="*/ 90 w 97"/>
                    <a:gd name="T29" fmla="*/ 102 h 102"/>
                    <a:gd name="T30" fmla="*/ 97 w 97"/>
                    <a:gd name="T31" fmla="*/ 96 h 102"/>
                    <a:gd name="T32" fmla="*/ 97 w 97"/>
                    <a:gd name="T33" fmla="*/ 91 h 102"/>
                    <a:gd name="T34" fmla="*/ 94 w 97"/>
                    <a:gd name="T35" fmla="*/ 9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102">
                      <a:moveTo>
                        <a:pt x="94" y="91"/>
                      </a:moveTo>
                      <a:cubicBezTo>
                        <a:pt x="93" y="91"/>
                        <a:pt x="93" y="91"/>
                        <a:pt x="92" y="91"/>
                      </a:cubicBezTo>
                      <a:cubicBezTo>
                        <a:pt x="92" y="96"/>
                        <a:pt x="92" y="96"/>
                        <a:pt x="92" y="96"/>
                      </a:cubicBezTo>
                      <a:cubicBezTo>
                        <a:pt x="92" y="97"/>
                        <a:pt x="91" y="98"/>
                        <a:pt x="90" y="98"/>
                      </a:cubicBezTo>
                      <a:cubicBezTo>
                        <a:pt x="6" y="98"/>
                        <a:pt x="6" y="98"/>
                        <a:pt x="6" y="98"/>
                      </a:cubicBezTo>
                      <a:cubicBezTo>
                        <a:pt x="5" y="98"/>
                        <a:pt x="4" y="97"/>
                        <a:pt x="4" y="9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5"/>
                        <a:pt x="5" y="4"/>
                        <a:pt x="6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99"/>
                        <a:pt x="2" y="102"/>
                        <a:pt x="6" y="102"/>
                      </a:cubicBezTo>
                      <a:cubicBezTo>
                        <a:pt x="90" y="102"/>
                        <a:pt x="90" y="102"/>
                        <a:pt x="90" y="102"/>
                      </a:cubicBezTo>
                      <a:cubicBezTo>
                        <a:pt x="94" y="102"/>
                        <a:pt x="97" y="99"/>
                        <a:pt x="97" y="96"/>
                      </a:cubicBezTo>
                      <a:cubicBezTo>
                        <a:pt x="97" y="91"/>
                        <a:pt x="97" y="91"/>
                        <a:pt x="97" y="91"/>
                      </a:cubicBezTo>
                      <a:cubicBezTo>
                        <a:pt x="96" y="91"/>
                        <a:pt x="95" y="91"/>
                        <a:pt x="94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" name="Freeform 58">
                  <a:extLst>
                    <a:ext uri="{FF2B5EF4-FFF2-40B4-BE49-F238E27FC236}">
                      <a16:creationId xmlns:a16="http://schemas.microsoft.com/office/drawing/2014/main" id="{86809DF0-83A7-4C42-9A75-63F824F537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19625" y="4887913"/>
                  <a:ext cx="180975" cy="176213"/>
                </a:xfrm>
                <a:custGeom>
                  <a:avLst/>
                  <a:gdLst>
                    <a:gd name="T0" fmla="*/ 24 w 48"/>
                    <a:gd name="T1" fmla="*/ 0 h 47"/>
                    <a:gd name="T2" fmla="*/ 0 w 48"/>
                    <a:gd name="T3" fmla="*/ 24 h 47"/>
                    <a:gd name="T4" fmla="*/ 24 w 48"/>
                    <a:gd name="T5" fmla="*/ 47 h 47"/>
                    <a:gd name="T6" fmla="*/ 48 w 48"/>
                    <a:gd name="T7" fmla="*/ 24 h 47"/>
                    <a:gd name="T8" fmla="*/ 24 w 48"/>
                    <a:gd name="T9" fmla="*/ 0 h 47"/>
                    <a:gd name="T10" fmla="*/ 40 w 48"/>
                    <a:gd name="T11" fmla="*/ 17 h 47"/>
                    <a:gd name="T12" fmla="*/ 21 w 48"/>
                    <a:gd name="T13" fmla="*/ 37 h 47"/>
                    <a:gd name="T14" fmla="*/ 20 w 48"/>
                    <a:gd name="T15" fmla="*/ 37 h 47"/>
                    <a:gd name="T16" fmla="*/ 20 w 48"/>
                    <a:gd name="T17" fmla="*/ 37 h 47"/>
                    <a:gd name="T18" fmla="*/ 17 w 48"/>
                    <a:gd name="T19" fmla="*/ 37 h 47"/>
                    <a:gd name="T20" fmla="*/ 8 w 48"/>
                    <a:gd name="T21" fmla="*/ 28 h 47"/>
                    <a:gd name="T22" fmla="*/ 8 w 48"/>
                    <a:gd name="T23" fmla="*/ 24 h 47"/>
                    <a:gd name="T24" fmla="*/ 11 w 48"/>
                    <a:gd name="T25" fmla="*/ 24 h 47"/>
                    <a:gd name="T26" fmla="*/ 19 w 48"/>
                    <a:gd name="T27" fmla="*/ 32 h 47"/>
                    <a:gd name="T28" fmla="*/ 37 w 48"/>
                    <a:gd name="T29" fmla="*/ 14 h 47"/>
                    <a:gd name="T30" fmla="*/ 40 w 48"/>
                    <a:gd name="T31" fmla="*/ 14 h 47"/>
                    <a:gd name="T32" fmla="*/ 40 w 48"/>
                    <a:gd name="T33" fmla="*/ 1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47">
                      <a:moveTo>
                        <a:pt x="24" y="0"/>
                      </a:moveTo>
                      <a:cubicBezTo>
                        <a:pt x="11" y="0"/>
                        <a:pt x="0" y="10"/>
                        <a:pt x="0" y="24"/>
                      </a:cubicBezTo>
                      <a:cubicBezTo>
                        <a:pt x="0" y="37"/>
                        <a:pt x="11" y="47"/>
                        <a:pt x="24" y="47"/>
                      </a:cubicBezTo>
                      <a:cubicBezTo>
                        <a:pt x="37" y="47"/>
                        <a:pt x="48" y="37"/>
                        <a:pt x="48" y="24"/>
                      </a:cubicBezTo>
                      <a:cubicBezTo>
                        <a:pt x="48" y="10"/>
                        <a:pt x="37" y="0"/>
                        <a:pt x="24" y="0"/>
                      </a:cubicBezTo>
                      <a:close/>
                      <a:moveTo>
                        <a:pt x="40" y="17"/>
                      </a:move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1" y="37"/>
                        <a:pt x="20" y="37"/>
                        <a:pt x="20" y="37"/>
                      </a:cubicBezTo>
                      <a:cubicBezTo>
                        <a:pt x="20" y="37"/>
                        <a:pt x="20" y="37"/>
                        <a:pt x="20" y="37"/>
                      </a:cubicBezTo>
                      <a:cubicBezTo>
                        <a:pt x="20" y="38"/>
                        <a:pt x="18" y="38"/>
                        <a:pt x="17" y="37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7" y="27"/>
                        <a:pt x="7" y="25"/>
                        <a:pt x="8" y="24"/>
                      </a:cubicBezTo>
                      <a:cubicBezTo>
                        <a:pt x="9" y="24"/>
                        <a:pt x="10" y="24"/>
                        <a:pt x="11" y="24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8" y="13"/>
                        <a:pt x="39" y="13"/>
                        <a:pt x="40" y="14"/>
                      </a:cubicBezTo>
                      <a:cubicBezTo>
                        <a:pt x="41" y="15"/>
                        <a:pt x="41" y="16"/>
                        <a:pt x="40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0" name="Group 18">
                <a:extLst>
                  <a:ext uri="{FF2B5EF4-FFF2-40B4-BE49-F238E27FC236}">
                    <a16:creationId xmlns:a16="http://schemas.microsoft.com/office/drawing/2014/main" id="{3FC57A7F-F3FC-434B-96D0-B6EFCAD435A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704168" y="5907390"/>
                <a:ext cx="551787" cy="607522"/>
                <a:chOff x="2588" y="407"/>
                <a:chExt cx="594" cy="654"/>
              </a:xfrm>
              <a:solidFill>
                <a:schemeClr val="bg1"/>
              </a:solidFill>
            </p:grpSpPr>
            <p:sp>
              <p:nvSpPr>
                <p:cNvPr id="101" name="Freeform 19">
                  <a:extLst>
                    <a:ext uri="{FF2B5EF4-FFF2-40B4-BE49-F238E27FC236}">
                      <a16:creationId xmlns:a16="http://schemas.microsoft.com/office/drawing/2014/main" id="{FBA38E9E-5AA9-4A70-A4A8-F9C8FEBE47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18" y="550"/>
                  <a:ext cx="354" cy="511"/>
                </a:xfrm>
                <a:custGeom>
                  <a:avLst/>
                  <a:gdLst>
                    <a:gd name="T0" fmla="*/ 193 w 236"/>
                    <a:gd name="T1" fmla="*/ 183 h 341"/>
                    <a:gd name="T2" fmla="*/ 215 w 236"/>
                    <a:gd name="T3" fmla="*/ 147 h 341"/>
                    <a:gd name="T4" fmla="*/ 150 w 236"/>
                    <a:gd name="T5" fmla="*/ 7 h 341"/>
                    <a:gd name="T6" fmla="*/ 112 w 236"/>
                    <a:gd name="T7" fmla="*/ 0 h 341"/>
                    <a:gd name="T8" fmla="*/ 112 w 236"/>
                    <a:gd name="T9" fmla="*/ 0 h 341"/>
                    <a:gd name="T10" fmla="*/ 10 w 236"/>
                    <a:gd name="T11" fmla="*/ 72 h 341"/>
                    <a:gd name="T12" fmla="*/ 11 w 236"/>
                    <a:gd name="T13" fmla="*/ 151 h 341"/>
                    <a:gd name="T14" fmla="*/ 15 w 236"/>
                    <a:gd name="T15" fmla="*/ 160 h 341"/>
                    <a:gd name="T16" fmla="*/ 31 w 236"/>
                    <a:gd name="T17" fmla="*/ 183 h 341"/>
                    <a:gd name="T18" fmla="*/ 56 w 236"/>
                    <a:gd name="T19" fmla="*/ 231 h 341"/>
                    <a:gd name="T20" fmla="*/ 56 w 236"/>
                    <a:gd name="T21" fmla="*/ 244 h 341"/>
                    <a:gd name="T22" fmla="*/ 46 w 236"/>
                    <a:gd name="T23" fmla="*/ 262 h 341"/>
                    <a:gd name="T24" fmla="*/ 46 w 236"/>
                    <a:gd name="T25" fmla="*/ 274 h 341"/>
                    <a:gd name="T26" fmla="*/ 46 w 236"/>
                    <a:gd name="T27" fmla="*/ 292 h 341"/>
                    <a:gd name="T28" fmla="*/ 53 w 236"/>
                    <a:gd name="T29" fmla="*/ 308 h 341"/>
                    <a:gd name="T30" fmla="*/ 65 w 236"/>
                    <a:gd name="T31" fmla="*/ 319 h 341"/>
                    <a:gd name="T32" fmla="*/ 76 w 236"/>
                    <a:gd name="T33" fmla="*/ 325 h 341"/>
                    <a:gd name="T34" fmla="*/ 107 w 236"/>
                    <a:gd name="T35" fmla="*/ 341 h 341"/>
                    <a:gd name="T36" fmla="*/ 117 w 236"/>
                    <a:gd name="T37" fmla="*/ 341 h 341"/>
                    <a:gd name="T38" fmla="*/ 148 w 236"/>
                    <a:gd name="T39" fmla="*/ 325 h 341"/>
                    <a:gd name="T40" fmla="*/ 158 w 236"/>
                    <a:gd name="T41" fmla="*/ 319 h 341"/>
                    <a:gd name="T42" fmla="*/ 170 w 236"/>
                    <a:gd name="T43" fmla="*/ 308 h 341"/>
                    <a:gd name="T44" fmla="*/ 177 w 236"/>
                    <a:gd name="T45" fmla="*/ 292 h 341"/>
                    <a:gd name="T46" fmla="*/ 177 w 236"/>
                    <a:gd name="T47" fmla="*/ 274 h 341"/>
                    <a:gd name="T48" fmla="*/ 177 w 236"/>
                    <a:gd name="T49" fmla="*/ 262 h 341"/>
                    <a:gd name="T50" fmla="*/ 168 w 236"/>
                    <a:gd name="T51" fmla="*/ 245 h 341"/>
                    <a:gd name="T52" fmla="*/ 168 w 236"/>
                    <a:gd name="T53" fmla="*/ 231 h 341"/>
                    <a:gd name="T54" fmla="*/ 193 w 236"/>
                    <a:gd name="T55" fmla="*/ 183 h 341"/>
                    <a:gd name="T56" fmla="*/ 156 w 236"/>
                    <a:gd name="T57" fmla="*/ 274 h 341"/>
                    <a:gd name="T58" fmla="*/ 156 w 236"/>
                    <a:gd name="T59" fmla="*/ 292 h 341"/>
                    <a:gd name="T60" fmla="*/ 156 w 236"/>
                    <a:gd name="T61" fmla="*/ 293 h 341"/>
                    <a:gd name="T62" fmla="*/ 144 w 236"/>
                    <a:gd name="T63" fmla="*/ 304 h 341"/>
                    <a:gd name="T64" fmla="*/ 143 w 236"/>
                    <a:gd name="T65" fmla="*/ 304 h 341"/>
                    <a:gd name="T66" fmla="*/ 133 w 236"/>
                    <a:gd name="T67" fmla="*/ 304 h 341"/>
                    <a:gd name="T68" fmla="*/ 132 w 236"/>
                    <a:gd name="T69" fmla="*/ 305 h 341"/>
                    <a:gd name="T70" fmla="*/ 132 w 236"/>
                    <a:gd name="T71" fmla="*/ 307 h 341"/>
                    <a:gd name="T72" fmla="*/ 117 w 236"/>
                    <a:gd name="T73" fmla="*/ 320 h 341"/>
                    <a:gd name="T74" fmla="*/ 107 w 236"/>
                    <a:gd name="T75" fmla="*/ 320 h 341"/>
                    <a:gd name="T76" fmla="*/ 92 w 236"/>
                    <a:gd name="T77" fmla="*/ 307 h 341"/>
                    <a:gd name="T78" fmla="*/ 92 w 236"/>
                    <a:gd name="T79" fmla="*/ 305 h 341"/>
                    <a:gd name="T80" fmla="*/ 91 w 236"/>
                    <a:gd name="T81" fmla="*/ 304 h 341"/>
                    <a:gd name="T82" fmla="*/ 80 w 236"/>
                    <a:gd name="T83" fmla="*/ 304 h 341"/>
                    <a:gd name="T84" fmla="*/ 79 w 236"/>
                    <a:gd name="T85" fmla="*/ 304 h 341"/>
                    <a:gd name="T86" fmla="*/ 68 w 236"/>
                    <a:gd name="T87" fmla="*/ 293 h 341"/>
                    <a:gd name="T88" fmla="*/ 67 w 236"/>
                    <a:gd name="T89" fmla="*/ 292 h 341"/>
                    <a:gd name="T90" fmla="*/ 67 w 236"/>
                    <a:gd name="T91" fmla="*/ 274 h 341"/>
                    <a:gd name="T92" fmla="*/ 67 w 236"/>
                    <a:gd name="T93" fmla="*/ 264 h 341"/>
                    <a:gd name="T94" fmla="*/ 67 w 236"/>
                    <a:gd name="T95" fmla="*/ 262 h 341"/>
                    <a:gd name="T96" fmla="*/ 68 w 236"/>
                    <a:gd name="T97" fmla="*/ 262 h 341"/>
                    <a:gd name="T98" fmla="*/ 155 w 236"/>
                    <a:gd name="T99" fmla="*/ 262 h 341"/>
                    <a:gd name="T100" fmla="*/ 156 w 236"/>
                    <a:gd name="T101" fmla="*/ 262 h 341"/>
                    <a:gd name="T102" fmla="*/ 156 w 236"/>
                    <a:gd name="T103" fmla="*/ 264 h 341"/>
                    <a:gd name="T104" fmla="*/ 156 w 236"/>
                    <a:gd name="T105" fmla="*/ 274 h 341"/>
                    <a:gd name="T106" fmla="*/ 184 w 236"/>
                    <a:gd name="T107" fmla="*/ 136 h 341"/>
                    <a:gd name="T108" fmla="*/ 140 w 236"/>
                    <a:gd name="T109" fmla="*/ 180 h 341"/>
                    <a:gd name="T110" fmla="*/ 135 w 236"/>
                    <a:gd name="T111" fmla="*/ 180 h 341"/>
                    <a:gd name="T112" fmla="*/ 156 w 236"/>
                    <a:gd name="T113" fmla="*/ 149 h 341"/>
                    <a:gd name="T114" fmla="*/ 110 w 236"/>
                    <a:gd name="T115" fmla="*/ 50 h 341"/>
                    <a:gd name="T116" fmla="*/ 69 w 236"/>
                    <a:gd name="T117" fmla="*/ 46 h 341"/>
                    <a:gd name="T118" fmla="*/ 112 w 236"/>
                    <a:gd name="T119" fmla="*/ 33 h 341"/>
                    <a:gd name="T120" fmla="*/ 138 w 236"/>
                    <a:gd name="T121" fmla="*/ 38 h 341"/>
                    <a:gd name="T122" fmla="*/ 181 w 236"/>
                    <a:gd name="T123" fmla="*/ 77 h 341"/>
                    <a:gd name="T124" fmla="*/ 184 w 236"/>
                    <a:gd name="T125" fmla="*/ 136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36" h="341">
                      <a:moveTo>
                        <a:pt x="193" y="183"/>
                      </a:moveTo>
                      <a:cubicBezTo>
                        <a:pt x="202" y="173"/>
                        <a:pt x="210" y="161"/>
                        <a:pt x="215" y="147"/>
                      </a:cubicBezTo>
                      <a:cubicBezTo>
                        <a:pt x="236" y="91"/>
                        <a:pt x="207" y="28"/>
                        <a:pt x="150" y="7"/>
                      </a:cubicBezTo>
                      <a:cubicBezTo>
                        <a:pt x="137" y="2"/>
                        <a:pt x="125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68" y="0"/>
                        <a:pt x="26" y="28"/>
                        <a:pt x="10" y="72"/>
                      </a:cubicBezTo>
                      <a:cubicBezTo>
                        <a:pt x="0" y="98"/>
                        <a:pt x="1" y="126"/>
                        <a:pt x="11" y="151"/>
                      </a:cubicBezTo>
                      <a:cubicBezTo>
                        <a:pt x="12" y="154"/>
                        <a:pt x="13" y="157"/>
                        <a:pt x="15" y="160"/>
                      </a:cubicBezTo>
                      <a:cubicBezTo>
                        <a:pt x="19" y="168"/>
                        <a:pt x="25" y="176"/>
                        <a:pt x="31" y="183"/>
                      </a:cubicBezTo>
                      <a:cubicBezTo>
                        <a:pt x="36" y="189"/>
                        <a:pt x="49" y="208"/>
                        <a:pt x="56" y="231"/>
                      </a:cubicBezTo>
                      <a:cubicBezTo>
                        <a:pt x="56" y="244"/>
                        <a:pt x="56" y="244"/>
                        <a:pt x="56" y="244"/>
                      </a:cubicBezTo>
                      <a:cubicBezTo>
                        <a:pt x="50" y="248"/>
                        <a:pt x="46" y="255"/>
                        <a:pt x="46" y="262"/>
                      </a:cubicBezTo>
                      <a:cubicBezTo>
                        <a:pt x="46" y="274"/>
                        <a:pt x="46" y="274"/>
                        <a:pt x="46" y="274"/>
                      </a:cubicBezTo>
                      <a:cubicBezTo>
                        <a:pt x="46" y="292"/>
                        <a:pt x="46" y="292"/>
                        <a:pt x="46" y="292"/>
                      </a:cubicBezTo>
                      <a:cubicBezTo>
                        <a:pt x="46" y="298"/>
                        <a:pt x="49" y="304"/>
                        <a:pt x="53" y="308"/>
                      </a:cubicBezTo>
                      <a:cubicBezTo>
                        <a:pt x="65" y="319"/>
                        <a:pt x="65" y="319"/>
                        <a:pt x="65" y="319"/>
                      </a:cubicBezTo>
                      <a:cubicBezTo>
                        <a:pt x="68" y="322"/>
                        <a:pt x="72" y="324"/>
                        <a:pt x="76" y="325"/>
                      </a:cubicBezTo>
                      <a:cubicBezTo>
                        <a:pt x="82" y="335"/>
                        <a:pt x="94" y="341"/>
                        <a:pt x="107" y="341"/>
                      </a:cubicBezTo>
                      <a:cubicBezTo>
                        <a:pt x="117" y="341"/>
                        <a:pt x="117" y="341"/>
                        <a:pt x="117" y="341"/>
                      </a:cubicBezTo>
                      <a:cubicBezTo>
                        <a:pt x="130" y="341"/>
                        <a:pt x="142" y="334"/>
                        <a:pt x="148" y="325"/>
                      </a:cubicBezTo>
                      <a:cubicBezTo>
                        <a:pt x="152" y="324"/>
                        <a:pt x="155" y="322"/>
                        <a:pt x="158" y="319"/>
                      </a:cubicBezTo>
                      <a:cubicBezTo>
                        <a:pt x="170" y="308"/>
                        <a:pt x="170" y="308"/>
                        <a:pt x="170" y="308"/>
                      </a:cubicBezTo>
                      <a:cubicBezTo>
                        <a:pt x="174" y="304"/>
                        <a:pt x="177" y="298"/>
                        <a:pt x="177" y="292"/>
                      </a:cubicBezTo>
                      <a:cubicBezTo>
                        <a:pt x="177" y="274"/>
                        <a:pt x="177" y="274"/>
                        <a:pt x="177" y="274"/>
                      </a:cubicBezTo>
                      <a:cubicBezTo>
                        <a:pt x="177" y="262"/>
                        <a:pt x="177" y="262"/>
                        <a:pt x="177" y="262"/>
                      </a:cubicBezTo>
                      <a:cubicBezTo>
                        <a:pt x="177" y="255"/>
                        <a:pt x="173" y="249"/>
                        <a:pt x="168" y="245"/>
                      </a:cubicBezTo>
                      <a:cubicBezTo>
                        <a:pt x="168" y="231"/>
                        <a:pt x="168" y="231"/>
                        <a:pt x="168" y="231"/>
                      </a:cubicBezTo>
                      <a:cubicBezTo>
                        <a:pt x="175" y="208"/>
                        <a:pt x="188" y="190"/>
                        <a:pt x="193" y="183"/>
                      </a:cubicBezTo>
                      <a:close/>
                      <a:moveTo>
                        <a:pt x="156" y="274"/>
                      </a:moveTo>
                      <a:cubicBezTo>
                        <a:pt x="156" y="292"/>
                        <a:pt x="156" y="292"/>
                        <a:pt x="156" y="292"/>
                      </a:cubicBezTo>
                      <a:cubicBezTo>
                        <a:pt x="156" y="292"/>
                        <a:pt x="156" y="293"/>
                        <a:pt x="156" y="293"/>
                      </a:cubicBezTo>
                      <a:cubicBezTo>
                        <a:pt x="144" y="304"/>
                        <a:pt x="144" y="304"/>
                        <a:pt x="144" y="304"/>
                      </a:cubicBezTo>
                      <a:cubicBezTo>
                        <a:pt x="144" y="304"/>
                        <a:pt x="143" y="304"/>
                        <a:pt x="143" y="304"/>
                      </a:cubicBezTo>
                      <a:cubicBezTo>
                        <a:pt x="133" y="304"/>
                        <a:pt x="133" y="304"/>
                        <a:pt x="133" y="304"/>
                      </a:cubicBezTo>
                      <a:cubicBezTo>
                        <a:pt x="133" y="304"/>
                        <a:pt x="132" y="305"/>
                        <a:pt x="132" y="305"/>
                      </a:cubicBezTo>
                      <a:cubicBezTo>
                        <a:pt x="132" y="307"/>
                        <a:pt x="132" y="307"/>
                        <a:pt x="132" y="307"/>
                      </a:cubicBezTo>
                      <a:cubicBezTo>
                        <a:pt x="132" y="314"/>
                        <a:pt x="126" y="320"/>
                        <a:pt x="117" y="320"/>
                      </a:cubicBezTo>
                      <a:cubicBezTo>
                        <a:pt x="107" y="320"/>
                        <a:pt x="107" y="320"/>
                        <a:pt x="107" y="320"/>
                      </a:cubicBezTo>
                      <a:cubicBezTo>
                        <a:pt x="98" y="320"/>
                        <a:pt x="92" y="314"/>
                        <a:pt x="92" y="307"/>
                      </a:cubicBezTo>
                      <a:cubicBezTo>
                        <a:pt x="92" y="305"/>
                        <a:pt x="92" y="305"/>
                        <a:pt x="92" y="305"/>
                      </a:cubicBezTo>
                      <a:cubicBezTo>
                        <a:pt x="92" y="305"/>
                        <a:pt x="91" y="304"/>
                        <a:pt x="91" y="304"/>
                      </a:cubicBezTo>
                      <a:cubicBezTo>
                        <a:pt x="80" y="304"/>
                        <a:pt x="80" y="304"/>
                        <a:pt x="80" y="304"/>
                      </a:cubicBezTo>
                      <a:cubicBezTo>
                        <a:pt x="80" y="304"/>
                        <a:pt x="80" y="304"/>
                        <a:pt x="79" y="304"/>
                      </a:cubicBezTo>
                      <a:cubicBezTo>
                        <a:pt x="68" y="293"/>
                        <a:pt x="68" y="293"/>
                        <a:pt x="68" y="293"/>
                      </a:cubicBezTo>
                      <a:cubicBezTo>
                        <a:pt x="67" y="293"/>
                        <a:pt x="67" y="292"/>
                        <a:pt x="67" y="292"/>
                      </a:cubicBezTo>
                      <a:cubicBezTo>
                        <a:pt x="67" y="274"/>
                        <a:pt x="67" y="274"/>
                        <a:pt x="67" y="274"/>
                      </a:cubicBezTo>
                      <a:cubicBezTo>
                        <a:pt x="67" y="264"/>
                        <a:pt x="67" y="264"/>
                        <a:pt x="67" y="264"/>
                      </a:cubicBezTo>
                      <a:cubicBezTo>
                        <a:pt x="67" y="262"/>
                        <a:pt x="67" y="262"/>
                        <a:pt x="67" y="262"/>
                      </a:cubicBezTo>
                      <a:cubicBezTo>
                        <a:pt x="67" y="262"/>
                        <a:pt x="67" y="262"/>
                        <a:pt x="68" y="262"/>
                      </a:cubicBezTo>
                      <a:cubicBezTo>
                        <a:pt x="155" y="262"/>
                        <a:pt x="155" y="262"/>
                        <a:pt x="155" y="262"/>
                      </a:cubicBezTo>
                      <a:cubicBezTo>
                        <a:pt x="156" y="262"/>
                        <a:pt x="156" y="262"/>
                        <a:pt x="156" y="262"/>
                      </a:cubicBezTo>
                      <a:cubicBezTo>
                        <a:pt x="156" y="264"/>
                        <a:pt x="156" y="264"/>
                        <a:pt x="156" y="264"/>
                      </a:cubicBezTo>
                      <a:lnTo>
                        <a:pt x="156" y="274"/>
                      </a:lnTo>
                      <a:close/>
                      <a:moveTo>
                        <a:pt x="184" y="136"/>
                      </a:moveTo>
                      <a:cubicBezTo>
                        <a:pt x="176" y="157"/>
                        <a:pt x="160" y="173"/>
                        <a:pt x="140" y="180"/>
                      </a:cubicBezTo>
                      <a:cubicBezTo>
                        <a:pt x="135" y="180"/>
                        <a:pt x="135" y="180"/>
                        <a:pt x="135" y="180"/>
                      </a:cubicBezTo>
                      <a:cubicBezTo>
                        <a:pt x="144" y="172"/>
                        <a:pt x="152" y="162"/>
                        <a:pt x="156" y="149"/>
                      </a:cubicBezTo>
                      <a:cubicBezTo>
                        <a:pt x="171" y="109"/>
                        <a:pt x="150" y="65"/>
                        <a:pt x="110" y="50"/>
                      </a:cubicBezTo>
                      <a:cubicBezTo>
                        <a:pt x="97" y="45"/>
                        <a:pt x="83" y="44"/>
                        <a:pt x="69" y="46"/>
                      </a:cubicBezTo>
                      <a:cubicBezTo>
                        <a:pt x="82" y="38"/>
                        <a:pt x="97" y="33"/>
                        <a:pt x="112" y="33"/>
                      </a:cubicBezTo>
                      <a:cubicBezTo>
                        <a:pt x="121" y="33"/>
                        <a:pt x="130" y="35"/>
                        <a:pt x="138" y="38"/>
                      </a:cubicBezTo>
                      <a:cubicBezTo>
                        <a:pt x="158" y="45"/>
                        <a:pt x="173" y="59"/>
                        <a:pt x="181" y="77"/>
                      </a:cubicBezTo>
                      <a:cubicBezTo>
                        <a:pt x="190" y="96"/>
                        <a:pt x="191" y="117"/>
                        <a:pt x="184" y="1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102" name="Freeform 20">
                  <a:extLst>
                    <a:ext uri="{FF2B5EF4-FFF2-40B4-BE49-F238E27FC236}">
                      <a16:creationId xmlns:a16="http://schemas.microsoft.com/office/drawing/2014/main" id="{D7624D2C-5D2C-4D33-AC5F-4983DA0CD4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5" y="407"/>
                  <a:ext cx="42" cy="95"/>
                </a:xfrm>
                <a:custGeom>
                  <a:avLst/>
                  <a:gdLst>
                    <a:gd name="T0" fmla="*/ 28 w 28"/>
                    <a:gd name="T1" fmla="*/ 49 h 63"/>
                    <a:gd name="T2" fmla="*/ 28 w 28"/>
                    <a:gd name="T3" fmla="*/ 14 h 63"/>
                    <a:gd name="T4" fmla="*/ 14 w 28"/>
                    <a:gd name="T5" fmla="*/ 0 h 63"/>
                    <a:gd name="T6" fmla="*/ 0 w 28"/>
                    <a:gd name="T7" fmla="*/ 14 h 63"/>
                    <a:gd name="T8" fmla="*/ 0 w 28"/>
                    <a:gd name="T9" fmla="*/ 49 h 63"/>
                    <a:gd name="T10" fmla="*/ 14 w 28"/>
                    <a:gd name="T11" fmla="*/ 63 h 63"/>
                    <a:gd name="T12" fmla="*/ 28 w 28"/>
                    <a:gd name="T13" fmla="*/ 49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63">
                      <a:moveTo>
                        <a:pt x="28" y="49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7"/>
                        <a:pt x="22" y="0"/>
                        <a:pt x="14" y="0"/>
                      </a:cubicBezTo>
                      <a:cubicBezTo>
                        <a:pt x="6" y="0"/>
                        <a:pt x="0" y="7"/>
                        <a:pt x="0" y="14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57"/>
                        <a:pt x="6" y="63"/>
                        <a:pt x="14" y="63"/>
                      </a:cubicBezTo>
                      <a:cubicBezTo>
                        <a:pt x="22" y="63"/>
                        <a:pt x="28" y="57"/>
                        <a:pt x="28" y="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104" name="Freeform 21">
                  <a:extLst>
                    <a:ext uri="{FF2B5EF4-FFF2-40B4-BE49-F238E27FC236}">
                      <a16:creationId xmlns:a16="http://schemas.microsoft.com/office/drawing/2014/main" id="{E0F6401B-807A-4F9D-ADDB-D21726A280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9" y="521"/>
                  <a:ext cx="90" cy="75"/>
                </a:xfrm>
                <a:custGeom>
                  <a:avLst/>
                  <a:gdLst>
                    <a:gd name="T0" fmla="*/ 55 w 60"/>
                    <a:gd name="T1" fmla="*/ 7 h 50"/>
                    <a:gd name="T2" fmla="*/ 36 w 60"/>
                    <a:gd name="T3" fmla="*/ 4 h 50"/>
                    <a:gd name="T4" fmla="*/ 8 w 60"/>
                    <a:gd name="T5" fmla="*/ 25 h 50"/>
                    <a:gd name="T6" fmla="*/ 5 w 60"/>
                    <a:gd name="T7" fmla="*/ 44 h 50"/>
                    <a:gd name="T8" fmla="*/ 16 w 60"/>
                    <a:gd name="T9" fmla="*/ 50 h 50"/>
                    <a:gd name="T10" fmla="*/ 24 w 60"/>
                    <a:gd name="T11" fmla="*/ 47 h 50"/>
                    <a:gd name="T12" fmla="*/ 52 w 60"/>
                    <a:gd name="T13" fmla="*/ 27 h 50"/>
                    <a:gd name="T14" fmla="*/ 55 w 60"/>
                    <a:gd name="T15" fmla="*/ 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0" h="50">
                      <a:moveTo>
                        <a:pt x="55" y="7"/>
                      </a:moveTo>
                      <a:cubicBezTo>
                        <a:pt x="51" y="1"/>
                        <a:pt x="42" y="0"/>
                        <a:pt x="36" y="4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1" y="30"/>
                        <a:pt x="0" y="38"/>
                        <a:pt x="5" y="44"/>
                      </a:cubicBezTo>
                      <a:cubicBezTo>
                        <a:pt x="7" y="48"/>
                        <a:pt x="12" y="50"/>
                        <a:pt x="16" y="50"/>
                      </a:cubicBezTo>
                      <a:cubicBezTo>
                        <a:pt x="19" y="50"/>
                        <a:pt x="22" y="49"/>
                        <a:pt x="24" y="47"/>
                      </a:cubicBezTo>
                      <a:cubicBezTo>
                        <a:pt x="52" y="27"/>
                        <a:pt x="52" y="27"/>
                        <a:pt x="52" y="27"/>
                      </a:cubicBezTo>
                      <a:cubicBezTo>
                        <a:pt x="58" y="22"/>
                        <a:pt x="60" y="13"/>
                        <a:pt x="55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105" name="Freeform 22">
                  <a:extLst>
                    <a:ext uri="{FF2B5EF4-FFF2-40B4-BE49-F238E27FC236}">
                      <a16:creationId xmlns:a16="http://schemas.microsoft.com/office/drawing/2014/main" id="{48BCCFF6-C1F8-457E-A693-D9622CF40B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5" y="758"/>
                  <a:ext cx="97" cy="60"/>
                </a:xfrm>
                <a:custGeom>
                  <a:avLst/>
                  <a:gdLst>
                    <a:gd name="T0" fmla="*/ 2 w 65"/>
                    <a:gd name="T1" fmla="*/ 12 h 40"/>
                    <a:gd name="T2" fmla="*/ 11 w 65"/>
                    <a:gd name="T3" fmla="*/ 29 h 40"/>
                    <a:gd name="T4" fmla="*/ 45 w 65"/>
                    <a:gd name="T5" fmla="*/ 39 h 40"/>
                    <a:gd name="T6" fmla="*/ 49 w 65"/>
                    <a:gd name="T7" fmla="*/ 40 h 40"/>
                    <a:gd name="T8" fmla="*/ 62 w 65"/>
                    <a:gd name="T9" fmla="*/ 30 h 40"/>
                    <a:gd name="T10" fmla="*/ 53 w 65"/>
                    <a:gd name="T11" fmla="*/ 13 h 40"/>
                    <a:gd name="T12" fmla="*/ 20 w 65"/>
                    <a:gd name="T13" fmla="*/ 2 h 40"/>
                    <a:gd name="T14" fmla="*/ 2 w 65"/>
                    <a:gd name="T15" fmla="*/ 1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5" h="40">
                      <a:moveTo>
                        <a:pt x="2" y="12"/>
                      </a:moveTo>
                      <a:cubicBezTo>
                        <a:pt x="0" y="19"/>
                        <a:pt x="4" y="27"/>
                        <a:pt x="11" y="29"/>
                      </a:cubicBezTo>
                      <a:cubicBezTo>
                        <a:pt x="45" y="39"/>
                        <a:pt x="45" y="39"/>
                        <a:pt x="45" y="39"/>
                      </a:cubicBezTo>
                      <a:cubicBezTo>
                        <a:pt x="46" y="40"/>
                        <a:pt x="48" y="40"/>
                        <a:pt x="49" y="40"/>
                      </a:cubicBezTo>
                      <a:cubicBezTo>
                        <a:pt x="55" y="40"/>
                        <a:pt x="60" y="36"/>
                        <a:pt x="62" y="30"/>
                      </a:cubicBezTo>
                      <a:cubicBezTo>
                        <a:pt x="65" y="23"/>
                        <a:pt x="60" y="15"/>
                        <a:pt x="53" y="13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12" y="0"/>
                        <a:pt x="4" y="4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107" name="Freeform 23">
                  <a:extLst>
                    <a:ext uri="{FF2B5EF4-FFF2-40B4-BE49-F238E27FC236}">
                      <a16:creationId xmlns:a16="http://schemas.microsoft.com/office/drawing/2014/main" id="{C78805AB-083D-4898-B760-0566585A12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1" y="521"/>
                  <a:ext cx="90" cy="75"/>
                </a:xfrm>
                <a:custGeom>
                  <a:avLst/>
                  <a:gdLst>
                    <a:gd name="T0" fmla="*/ 7 w 60"/>
                    <a:gd name="T1" fmla="*/ 27 h 50"/>
                    <a:gd name="T2" fmla="*/ 36 w 60"/>
                    <a:gd name="T3" fmla="*/ 47 h 50"/>
                    <a:gd name="T4" fmla="*/ 44 w 60"/>
                    <a:gd name="T5" fmla="*/ 50 h 50"/>
                    <a:gd name="T6" fmla="*/ 55 w 60"/>
                    <a:gd name="T7" fmla="*/ 44 h 50"/>
                    <a:gd name="T8" fmla="*/ 52 w 60"/>
                    <a:gd name="T9" fmla="*/ 25 h 50"/>
                    <a:gd name="T10" fmla="*/ 24 w 60"/>
                    <a:gd name="T11" fmla="*/ 4 h 50"/>
                    <a:gd name="T12" fmla="*/ 5 w 60"/>
                    <a:gd name="T13" fmla="*/ 7 h 50"/>
                    <a:gd name="T14" fmla="*/ 7 w 60"/>
                    <a:gd name="T15" fmla="*/ 2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0" h="50">
                      <a:moveTo>
                        <a:pt x="7" y="27"/>
                      </a:moveTo>
                      <a:cubicBezTo>
                        <a:pt x="36" y="47"/>
                        <a:pt x="36" y="47"/>
                        <a:pt x="36" y="47"/>
                      </a:cubicBezTo>
                      <a:cubicBezTo>
                        <a:pt x="38" y="49"/>
                        <a:pt x="41" y="50"/>
                        <a:pt x="44" y="50"/>
                      </a:cubicBezTo>
                      <a:cubicBezTo>
                        <a:pt x="48" y="50"/>
                        <a:pt x="52" y="48"/>
                        <a:pt x="55" y="44"/>
                      </a:cubicBezTo>
                      <a:cubicBezTo>
                        <a:pt x="60" y="38"/>
                        <a:pt x="58" y="30"/>
                        <a:pt x="52" y="25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18" y="0"/>
                        <a:pt x="9" y="1"/>
                        <a:pt x="5" y="7"/>
                      </a:cubicBezTo>
                      <a:cubicBezTo>
                        <a:pt x="0" y="13"/>
                        <a:pt x="1" y="22"/>
                        <a:pt x="7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108" name="Freeform 24">
                  <a:extLst>
                    <a:ext uri="{FF2B5EF4-FFF2-40B4-BE49-F238E27FC236}">
                      <a16:creationId xmlns:a16="http://schemas.microsoft.com/office/drawing/2014/main" id="{52CF2ECC-644B-4A72-968D-A8C278E8B6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8" y="758"/>
                  <a:ext cx="97" cy="60"/>
                </a:xfrm>
                <a:custGeom>
                  <a:avLst/>
                  <a:gdLst>
                    <a:gd name="T0" fmla="*/ 16 w 65"/>
                    <a:gd name="T1" fmla="*/ 40 h 40"/>
                    <a:gd name="T2" fmla="*/ 20 w 65"/>
                    <a:gd name="T3" fmla="*/ 39 h 40"/>
                    <a:gd name="T4" fmla="*/ 53 w 65"/>
                    <a:gd name="T5" fmla="*/ 29 h 40"/>
                    <a:gd name="T6" fmla="*/ 63 w 65"/>
                    <a:gd name="T7" fmla="*/ 12 h 40"/>
                    <a:gd name="T8" fmla="*/ 45 w 65"/>
                    <a:gd name="T9" fmla="*/ 2 h 40"/>
                    <a:gd name="T10" fmla="*/ 12 w 65"/>
                    <a:gd name="T11" fmla="*/ 13 h 40"/>
                    <a:gd name="T12" fmla="*/ 2 w 65"/>
                    <a:gd name="T13" fmla="*/ 30 h 40"/>
                    <a:gd name="T14" fmla="*/ 16 w 65"/>
                    <a:gd name="T15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5" h="40">
                      <a:moveTo>
                        <a:pt x="16" y="40"/>
                      </a:moveTo>
                      <a:cubicBezTo>
                        <a:pt x="17" y="40"/>
                        <a:pt x="18" y="40"/>
                        <a:pt x="20" y="39"/>
                      </a:cubicBezTo>
                      <a:cubicBezTo>
                        <a:pt x="53" y="29"/>
                        <a:pt x="53" y="29"/>
                        <a:pt x="53" y="29"/>
                      </a:cubicBezTo>
                      <a:cubicBezTo>
                        <a:pt x="61" y="27"/>
                        <a:pt x="65" y="19"/>
                        <a:pt x="63" y="12"/>
                      </a:cubicBezTo>
                      <a:cubicBezTo>
                        <a:pt x="60" y="4"/>
                        <a:pt x="52" y="0"/>
                        <a:pt x="45" y="2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4" y="15"/>
                        <a:pt x="0" y="23"/>
                        <a:pt x="2" y="30"/>
                      </a:cubicBezTo>
                      <a:cubicBezTo>
                        <a:pt x="4" y="36"/>
                        <a:pt x="10" y="40"/>
                        <a:pt x="1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4300" tIns="57150" rIns="114300" bIns="5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143000"/>
                  <a:endParaRPr lang="en-US" sz="225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BAE546-00B9-4EA1-9FDE-46D2B4F9AEE2}"/>
                </a:ext>
              </a:extLst>
            </p:cNvPr>
            <p:cNvGrpSpPr/>
            <p:nvPr/>
          </p:nvGrpSpPr>
          <p:grpSpPr>
            <a:xfrm>
              <a:off x="1691497" y="1506944"/>
              <a:ext cx="934216" cy="1164110"/>
              <a:chOff x="1514671" y="1375251"/>
              <a:chExt cx="782015" cy="1027661"/>
            </a:xfrm>
          </p:grpSpPr>
          <p:sp>
            <p:nvSpPr>
              <p:cNvPr id="139" name="Freeform 9">
                <a:extLst>
                  <a:ext uri="{FF2B5EF4-FFF2-40B4-BE49-F238E27FC236}">
                    <a16:creationId xmlns:a16="http://schemas.microsoft.com/office/drawing/2014/main" id="{C55DD734-83D1-4F1D-9FFD-6322BA1B47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4245">
                <a:off x="1514671" y="1375251"/>
                <a:ext cx="782015" cy="1027661"/>
              </a:xfrm>
              <a:custGeom>
                <a:avLst/>
                <a:gdLst>
                  <a:gd name="T0" fmla="*/ 311 w 723"/>
                  <a:gd name="T1" fmla="*/ 1054 h 1140"/>
                  <a:gd name="T2" fmla="*/ 258 w 723"/>
                  <a:gd name="T3" fmla="*/ 955 h 1140"/>
                  <a:gd name="T4" fmla="*/ 202 w 723"/>
                  <a:gd name="T5" fmla="*/ 803 h 1140"/>
                  <a:gd name="T6" fmla="*/ 81 w 723"/>
                  <a:gd name="T7" fmla="*/ 560 h 1140"/>
                  <a:gd name="T8" fmla="*/ 13 w 723"/>
                  <a:gd name="T9" fmla="*/ 401 h 1140"/>
                  <a:gd name="T10" fmla="*/ 10 w 723"/>
                  <a:gd name="T11" fmla="*/ 258 h 1140"/>
                  <a:gd name="T12" fmla="*/ 75 w 723"/>
                  <a:gd name="T13" fmla="*/ 127 h 1140"/>
                  <a:gd name="T14" fmla="*/ 244 w 723"/>
                  <a:gd name="T15" fmla="*/ 18 h 1140"/>
                  <a:gd name="T16" fmla="*/ 390 w 723"/>
                  <a:gd name="T17" fmla="*/ 6 h 1140"/>
                  <a:gd name="T18" fmla="*/ 503 w 723"/>
                  <a:gd name="T19" fmla="*/ 37 h 1140"/>
                  <a:gd name="T20" fmla="*/ 670 w 723"/>
                  <a:gd name="T21" fmla="*/ 181 h 1140"/>
                  <a:gd name="T22" fmla="*/ 715 w 723"/>
                  <a:gd name="T23" fmla="*/ 300 h 1140"/>
                  <a:gd name="T24" fmla="*/ 711 w 723"/>
                  <a:gd name="T25" fmla="*/ 450 h 1140"/>
                  <a:gd name="T26" fmla="*/ 610 w 723"/>
                  <a:gd name="T27" fmla="*/ 663 h 1140"/>
                  <a:gd name="T28" fmla="*/ 488 w 723"/>
                  <a:gd name="T29" fmla="*/ 918 h 1140"/>
                  <a:gd name="T30" fmla="*/ 429 w 723"/>
                  <a:gd name="T31" fmla="*/ 1025 h 1140"/>
                  <a:gd name="T32" fmla="*/ 364 w 723"/>
                  <a:gd name="T33" fmla="*/ 1138 h 1140"/>
                  <a:gd name="T34" fmla="*/ 672 w 723"/>
                  <a:gd name="T35" fmla="*/ 312 h 1140"/>
                  <a:gd name="T36" fmla="*/ 637 w 723"/>
                  <a:gd name="T37" fmla="*/ 194 h 1140"/>
                  <a:gd name="T38" fmla="*/ 497 w 723"/>
                  <a:gd name="T39" fmla="*/ 71 h 1140"/>
                  <a:gd name="T40" fmla="*/ 322 w 723"/>
                  <a:gd name="T41" fmla="*/ 45 h 1140"/>
                  <a:gd name="T42" fmla="*/ 139 w 723"/>
                  <a:gd name="T43" fmla="*/ 106 h 1140"/>
                  <a:gd name="T44" fmla="*/ 53 w 723"/>
                  <a:gd name="T45" fmla="*/ 232 h 1140"/>
                  <a:gd name="T46" fmla="*/ 38 w 723"/>
                  <a:gd name="T47" fmla="*/ 365 h 1140"/>
                  <a:gd name="T48" fmla="*/ 179 w 723"/>
                  <a:gd name="T49" fmla="*/ 686 h 1140"/>
                  <a:gd name="T50" fmla="*/ 284 w 723"/>
                  <a:gd name="T51" fmla="*/ 897 h 1140"/>
                  <a:gd name="T52" fmla="*/ 355 w 723"/>
                  <a:gd name="T53" fmla="*/ 1059 h 1140"/>
                  <a:gd name="T54" fmla="*/ 402 w 723"/>
                  <a:gd name="T55" fmla="*/ 1005 h 1140"/>
                  <a:gd name="T56" fmla="*/ 450 w 723"/>
                  <a:gd name="T57" fmla="*/ 910 h 1140"/>
                  <a:gd name="T58" fmla="*/ 533 w 723"/>
                  <a:gd name="T59" fmla="*/ 733 h 1140"/>
                  <a:gd name="T60" fmla="*/ 648 w 723"/>
                  <a:gd name="T61" fmla="*/ 502 h 1140"/>
                  <a:gd name="T62" fmla="*/ 679 w 723"/>
                  <a:gd name="T63" fmla="*/ 328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23" h="1140">
                    <a:moveTo>
                      <a:pt x="357" y="1140"/>
                    </a:moveTo>
                    <a:cubicBezTo>
                      <a:pt x="342" y="1111"/>
                      <a:pt x="327" y="1082"/>
                      <a:pt x="311" y="1054"/>
                    </a:cubicBezTo>
                    <a:cubicBezTo>
                      <a:pt x="300" y="1033"/>
                      <a:pt x="288" y="1013"/>
                      <a:pt x="277" y="993"/>
                    </a:cubicBezTo>
                    <a:cubicBezTo>
                      <a:pt x="270" y="980"/>
                      <a:pt x="255" y="964"/>
                      <a:pt x="258" y="955"/>
                    </a:cubicBezTo>
                    <a:cubicBezTo>
                      <a:pt x="267" y="926"/>
                      <a:pt x="244" y="910"/>
                      <a:pt x="239" y="887"/>
                    </a:cubicBezTo>
                    <a:cubicBezTo>
                      <a:pt x="232" y="858"/>
                      <a:pt x="216" y="831"/>
                      <a:pt x="202" y="803"/>
                    </a:cubicBezTo>
                    <a:cubicBezTo>
                      <a:pt x="184" y="765"/>
                      <a:pt x="164" y="726"/>
                      <a:pt x="145" y="688"/>
                    </a:cubicBezTo>
                    <a:cubicBezTo>
                      <a:pt x="124" y="645"/>
                      <a:pt x="102" y="603"/>
                      <a:pt x="81" y="560"/>
                    </a:cubicBezTo>
                    <a:cubicBezTo>
                      <a:pt x="73" y="543"/>
                      <a:pt x="68" y="525"/>
                      <a:pt x="60" y="507"/>
                    </a:cubicBezTo>
                    <a:cubicBezTo>
                      <a:pt x="44" y="472"/>
                      <a:pt x="28" y="437"/>
                      <a:pt x="13" y="401"/>
                    </a:cubicBezTo>
                    <a:cubicBezTo>
                      <a:pt x="6" y="383"/>
                      <a:pt x="0" y="364"/>
                      <a:pt x="0" y="345"/>
                    </a:cubicBezTo>
                    <a:cubicBezTo>
                      <a:pt x="0" y="316"/>
                      <a:pt x="1" y="286"/>
                      <a:pt x="10" y="258"/>
                    </a:cubicBezTo>
                    <a:cubicBezTo>
                      <a:pt x="21" y="227"/>
                      <a:pt x="16" y="191"/>
                      <a:pt x="40" y="164"/>
                    </a:cubicBezTo>
                    <a:cubicBezTo>
                      <a:pt x="52" y="152"/>
                      <a:pt x="64" y="140"/>
                      <a:pt x="75" y="127"/>
                    </a:cubicBezTo>
                    <a:cubicBezTo>
                      <a:pt x="98" y="98"/>
                      <a:pt x="123" y="71"/>
                      <a:pt x="156" y="53"/>
                    </a:cubicBezTo>
                    <a:cubicBezTo>
                      <a:pt x="184" y="38"/>
                      <a:pt x="213" y="26"/>
                      <a:pt x="244" y="18"/>
                    </a:cubicBezTo>
                    <a:cubicBezTo>
                      <a:pt x="266" y="12"/>
                      <a:pt x="287" y="3"/>
                      <a:pt x="309" y="2"/>
                    </a:cubicBezTo>
                    <a:cubicBezTo>
                      <a:pt x="336" y="0"/>
                      <a:pt x="363" y="4"/>
                      <a:pt x="390" y="6"/>
                    </a:cubicBezTo>
                    <a:cubicBezTo>
                      <a:pt x="402" y="7"/>
                      <a:pt x="415" y="7"/>
                      <a:pt x="426" y="10"/>
                    </a:cubicBezTo>
                    <a:cubicBezTo>
                      <a:pt x="452" y="18"/>
                      <a:pt x="477" y="27"/>
                      <a:pt x="503" y="37"/>
                    </a:cubicBezTo>
                    <a:cubicBezTo>
                      <a:pt x="525" y="46"/>
                      <a:pt x="549" y="54"/>
                      <a:pt x="569" y="68"/>
                    </a:cubicBezTo>
                    <a:cubicBezTo>
                      <a:pt x="611" y="97"/>
                      <a:pt x="648" y="132"/>
                      <a:pt x="670" y="181"/>
                    </a:cubicBezTo>
                    <a:cubicBezTo>
                      <a:pt x="680" y="204"/>
                      <a:pt x="698" y="223"/>
                      <a:pt x="707" y="246"/>
                    </a:cubicBezTo>
                    <a:cubicBezTo>
                      <a:pt x="714" y="262"/>
                      <a:pt x="714" y="282"/>
                      <a:pt x="715" y="300"/>
                    </a:cubicBezTo>
                    <a:cubicBezTo>
                      <a:pt x="717" y="322"/>
                      <a:pt x="716" y="344"/>
                      <a:pt x="719" y="366"/>
                    </a:cubicBezTo>
                    <a:cubicBezTo>
                      <a:pt x="723" y="395"/>
                      <a:pt x="722" y="423"/>
                      <a:pt x="711" y="450"/>
                    </a:cubicBezTo>
                    <a:cubicBezTo>
                      <a:pt x="693" y="493"/>
                      <a:pt x="677" y="536"/>
                      <a:pt x="657" y="577"/>
                    </a:cubicBezTo>
                    <a:cubicBezTo>
                      <a:pt x="644" y="607"/>
                      <a:pt x="624" y="633"/>
                      <a:pt x="610" y="663"/>
                    </a:cubicBezTo>
                    <a:cubicBezTo>
                      <a:pt x="592" y="703"/>
                      <a:pt x="577" y="744"/>
                      <a:pt x="558" y="784"/>
                    </a:cubicBezTo>
                    <a:cubicBezTo>
                      <a:pt x="537" y="830"/>
                      <a:pt x="512" y="874"/>
                      <a:pt x="488" y="918"/>
                    </a:cubicBezTo>
                    <a:cubicBezTo>
                      <a:pt x="476" y="941"/>
                      <a:pt x="461" y="960"/>
                      <a:pt x="457" y="987"/>
                    </a:cubicBezTo>
                    <a:cubicBezTo>
                      <a:pt x="454" y="1001"/>
                      <a:pt x="437" y="1012"/>
                      <a:pt x="429" y="1025"/>
                    </a:cubicBezTo>
                    <a:cubicBezTo>
                      <a:pt x="408" y="1060"/>
                      <a:pt x="388" y="1095"/>
                      <a:pt x="368" y="1130"/>
                    </a:cubicBezTo>
                    <a:cubicBezTo>
                      <a:pt x="367" y="1132"/>
                      <a:pt x="365" y="1135"/>
                      <a:pt x="364" y="1138"/>
                    </a:cubicBezTo>
                    <a:cubicBezTo>
                      <a:pt x="361" y="1139"/>
                      <a:pt x="359" y="1140"/>
                      <a:pt x="357" y="1140"/>
                    </a:cubicBezTo>
                    <a:close/>
                    <a:moveTo>
                      <a:pt x="672" y="312"/>
                    </a:moveTo>
                    <a:cubicBezTo>
                      <a:pt x="669" y="285"/>
                      <a:pt x="669" y="263"/>
                      <a:pt x="663" y="243"/>
                    </a:cubicBezTo>
                    <a:cubicBezTo>
                      <a:pt x="658" y="226"/>
                      <a:pt x="648" y="209"/>
                      <a:pt x="637" y="194"/>
                    </a:cubicBezTo>
                    <a:cubicBezTo>
                      <a:pt x="616" y="165"/>
                      <a:pt x="596" y="136"/>
                      <a:pt x="570" y="112"/>
                    </a:cubicBezTo>
                    <a:cubicBezTo>
                      <a:pt x="550" y="94"/>
                      <a:pt x="523" y="82"/>
                      <a:pt x="497" y="71"/>
                    </a:cubicBezTo>
                    <a:cubicBezTo>
                      <a:pt x="464" y="56"/>
                      <a:pt x="430" y="39"/>
                      <a:pt x="391" y="42"/>
                    </a:cubicBezTo>
                    <a:cubicBezTo>
                      <a:pt x="368" y="44"/>
                      <a:pt x="344" y="49"/>
                      <a:pt x="322" y="45"/>
                    </a:cubicBezTo>
                    <a:cubicBezTo>
                      <a:pt x="295" y="39"/>
                      <a:pt x="272" y="48"/>
                      <a:pt x="248" y="54"/>
                    </a:cubicBezTo>
                    <a:cubicBezTo>
                      <a:pt x="209" y="65"/>
                      <a:pt x="168" y="72"/>
                      <a:pt x="139" y="106"/>
                    </a:cubicBezTo>
                    <a:cubicBezTo>
                      <a:pt x="119" y="129"/>
                      <a:pt x="95" y="150"/>
                      <a:pt x="77" y="175"/>
                    </a:cubicBezTo>
                    <a:cubicBezTo>
                      <a:pt x="65" y="191"/>
                      <a:pt x="58" y="212"/>
                      <a:pt x="53" y="232"/>
                    </a:cubicBezTo>
                    <a:cubicBezTo>
                      <a:pt x="47" y="254"/>
                      <a:pt x="45" y="277"/>
                      <a:pt x="43" y="299"/>
                    </a:cubicBezTo>
                    <a:cubicBezTo>
                      <a:pt x="40" y="321"/>
                      <a:pt x="35" y="344"/>
                      <a:pt x="38" y="365"/>
                    </a:cubicBezTo>
                    <a:cubicBezTo>
                      <a:pt x="44" y="421"/>
                      <a:pt x="70" y="471"/>
                      <a:pt x="96" y="520"/>
                    </a:cubicBezTo>
                    <a:cubicBezTo>
                      <a:pt x="125" y="575"/>
                      <a:pt x="145" y="634"/>
                      <a:pt x="179" y="686"/>
                    </a:cubicBezTo>
                    <a:cubicBezTo>
                      <a:pt x="203" y="722"/>
                      <a:pt x="217" y="765"/>
                      <a:pt x="237" y="804"/>
                    </a:cubicBezTo>
                    <a:cubicBezTo>
                      <a:pt x="252" y="836"/>
                      <a:pt x="269" y="866"/>
                      <a:pt x="284" y="897"/>
                    </a:cubicBezTo>
                    <a:cubicBezTo>
                      <a:pt x="292" y="912"/>
                      <a:pt x="297" y="929"/>
                      <a:pt x="304" y="944"/>
                    </a:cubicBezTo>
                    <a:cubicBezTo>
                      <a:pt x="321" y="982"/>
                      <a:pt x="337" y="1019"/>
                      <a:pt x="355" y="1059"/>
                    </a:cubicBezTo>
                    <a:cubicBezTo>
                      <a:pt x="364" y="1053"/>
                      <a:pt x="370" y="1050"/>
                      <a:pt x="374" y="1045"/>
                    </a:cubicBezTo>
                    <a:cubicBezTo>
                      <a:pt x="384" y="1032"/>
                      <a:pt x="393" y="1018"/>
                      <a:pt x="402" y="1005"/>
                    </a:cubicBezTo>
                    <a:cubicBezTo>
                      <a:pt x="410" y="992"/>
                      <a:pt x="419" y="979"/>
                      <a:pt x="426" y="965"/>
                    </a:cubicBezTo>
                    <a:cubicBezTo>
                      <a:pt x="435" y="947"/>
                      <a:pt x="441" y="928"/>
                      <a:pt x="450" y="910"/>
                    </a:cubicBezTo>
                    <a:cubicBezTo>
                      <a:pt x="461" y="888"/>
                      <a:pt x="474" y="868"/>
                      <a:pt x="484" y="846"/>
                    </a:cubicBezTo>
                    <a:cubicBezTo>
                      <a:pt x="501" y="809"/>
                      <a:pt x="515" y="770"/>
                      <a:pt x="533" y="733"/>
                    </a:cubicBezTo>
                    <a:cubicBezTo>
                      <a:pt x="553" y="691"/>
                      <a:pt x="576" y="651"/>
                      <a:pt x="596" y="610"/>
                    </a:cubicBezTo>
                    <a:cubicBezTo>
                      <a:pt x="614" y="574"/>
                      <a:pt x="630" y="538"/>
                      <a:pt x="648" y="502"/>
                    </a:cubicBezTo>
                    <a:cubicBezTo>
                      <a:pt x="662" y="473"/>
                      <a:pt x="673" y="444"/>
                      <a:pt x="673" y="411"/>
                    </a:cubicBezTo>
                    <a:cubicBezTo>
                      <a:pt x="674" y="383"/>
                      <a:pt x="678" y="356"/>
                      <a:pt x="679" y="328"/>
                    </a:cubicBezTo>
                    <a:cubicBezTo>
                      <a:pt x="679" y="321"/>
                      <a:pt x="673" y="314"/>
                      <a:pt x="672" y="312"/>
                    </a:cubicBezTo>
                    <a:close/>
                  </a:path>
                </a:pathLst>
              </a:custGeom>
              <a:solidFill>
                <a:srgbClr val="56687C"/>
              </a:soli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5" name="Freeform 23">
                <a:extLst>
                  <a:ext uri="{FF2B5EF4-FFF2-40B4-BE49-F238E27FC236}">
                    <a16:creationId xmlns:a16="http://schemas.microsoft.com/office/drawing/2014/main" id="{CA910531-A641-4C4B-8574-6CD92437CE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0956983">
                <a:off x="1775993" y="1686089"/>
                <a:ext cx="258479" cy="291184"/>
              </a:xfrm>
              <a:custGeom>
                <a:avLst/>
                <a:gdLst>
                  <a:gd name="T0" fmla="*/ 150 w 249"/>
                  <a:gd name="T1" fmla="*/ 0 h 270"/>
                  <a:gd name="T2" fmla="*/ 210 w 249"/>
                  <a:gd name="T3" fmla="*/ 35 h 270"/>
                  <a:gd name="T4" fmla="*/ 248 w 249"/>
                  <a:gd name="T5" fmla="*/ 128 h 270"/>
                  <a:gd name="T6" fmla="*/ 226 w 249"/>
                  <a:gd name="T7" fmla="*/ 216 h 270"/>
                  <a:gd name="T8" fmla="*/ 144 w 249"/>
                  <a:gd name="T9" fmla="*/ 264 h 270"/>
                  <a:gd name="T10" fmla="*/ 46 w 249"/>
                  <a:gd name="T11" fmla="*/ 238 h 270"/>
                  <a:gd name="T12" fmla="*/ 13 w 249"/>
                  <a:gd name="T13" fmla="*/ 191 h 270"/>
                  <a:gd name="T14" fmla="*/ 0 w 249"/>
                  <a:gd name="T15" fmla="*/ 108 h 270"/>
                  <a:gd name="T16" fmla="*/ 20 w 249"/>
                  <a:gd name="T17" fmla="*/ 61 h 270"/>
                  <a:gd name="T18" fmla="*/ 148 w 249"/>
                  <a:gd name="T19" fmla="*/ 6 h 270"/>
                  <a:gd name="T20" fmla="*/ 150 w 249"/>
                  <a:gd name="T21" fmla="*/ 0 h 270"/>
                  <a:gd name="T22" fmla="*/ 72 w 249"/>
                  <a:gd name="T23" fmla="*/ 64 h 270"/>
                  <a:gd name="T24" fmla="*/ 52 w 249"/>
                  <a:gd name="T25" fmla="*/ 93 h 270"/>
                  <a:gd name="T26" fmla="*/ 37 w 249"/>
                  <a:gd name="T27" fmla="*/ 161 h 270"/>
                  <a:gd name="T28" fmla="*/ 127 w 249"/>
                  <a:gd name="T29" fmla="*/ 228 h 270"/>
                  <a:gd name="T30" fmla="*/ 207 w 249"/>
                  <a:gd name="T31" fmla="*/ 164 h 270"/>
                  <a:gd name="T32" fmla="*/ 175 w 249"/>
                  <a:gd name="T33" fmla="*/ 50 h 270"/>
                  <a:gd name="T34" fmla="*/ 132 w 249"/>
                  <a:gd name="T35" fmla="*/ 41 h 270"/>
                  <a:gd name="T36" fmla="*/ 137 w 249"/>
                  <a:gd name="T37" fmla="*/ 59 h 270"/>
                  <a:gd name="T38" fmla="*/ 72 w 249"/>
                  <a:gd name="T39" fmla="*/ 64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9" h="270">
                    <a:moveTo>
                      <a:pt x="150" y="0"/>
                    </a:moveTo>
                    <a:cubicBezTo>
                      <a:pt x="170" y="12"/>
                      <a:pt x="191" y="22"/>
                      <a:pt x="210" y="35"/>
                    </a:cubicBezTo>
                    <a:cubicBezTo>
                      <a:pt x="243" y="57"/>
                      <a:pt x="246" y="91"/>
                      <a:pt x="248" y="128"/>
                    </a:cubicBezTo>
                    <a:cubicBezTo>
                      <a:pt x="249" y="161"/>
                      <a:pt x="241" y="189"/>
                      <a:pt x="226" y="216"/>
                    </a:cubicBezTo>
                    <a:cubicBezTo>
                      <a:pt x="208" y="247"/>
                      <a:pt x="179" y="258"/>
                      <a:pt x="144" y="264"/>
                    </a:cubicBezTo>
                    <a:cubicBezTo>
                      <a:pt x="106" y="270"/>
                      <a:pt x="75" y="254"/>
                      <a:pt x="46" y="238"/>
                    </a:cubicBezTo>
                    <a:cubicBezTo>
                      <a:pt x="31" y="229"/>
                      <a:pt x="21" y="209"/>
                      <a:pt x="13" y="191"/>
                    </a:cubicBezTo>
                    <a:cubicBezTo>
                      <a:pt x="1" y="165"/>
                      <a:pt x="0" y="137"/>
                      <a:pt x="0" y="108"/>
                    </a:cubicBezTo>
                    <a:cubicBezTo>
                      <a:pt x="0" y="89"/>
                      <a:pt x="6" y="73"/>
                      <a:pt x="20" y="61"/>
                    </a:cubicBezTo>
                    <a:cubicBezTo>
                      <a:pt x="56" y="28"/>
                      <a:pt x="95" y="1"/>
                      <a:pt x="148" y="6"/>
                    </a:cubicBezTo>
                    <a:cubicBezTo>
                      <a:pt x="149" y="4"/>
                      <a:pt x="149" y="2"/>
                      <a:pt x="150" y="0"/>
                    </a:cubicBezTo>
                    <a:close/>
                    <a:moveTo>
                      <a:pt x="72" y="64"/>
                    </a:moveTo>
                    <a:cubicBezTo>
                      <a:pt x="65" y="74"/>
                      <a:pt x="58" y="83"/>
                      <a:pt x="52" y="93"/>
                    </a:cubicBezTo>
                    <a:cubicBezTo>
                      <a:pt x="38" y="114"/>
                      <a:pt x="26" y="136"/>
                      <a:pt x="37" y="161"/>
                    </a:cubicBezTo>
                    <a:cubicBezTo>
                      <a:pt x="54" y="200"/>
                      <a:pt x="82" y="224"/>
                      <a:pt x="127" y="228"/>
                    </a:cubicBezTo>
                    <a:cubicBezTo>
                      <a:pt x="158" y="231"/>
                      <a:pt x="209" y="195"/>
                      <a:pt x="207" y="164"/>
                    </a:cubicBezTo>
                    <a:cubicBezTo>
                      <a:pt x="204" y="125"/>
                      <a:pt x="216" y="80"/>
                      <a:pt x="175" y="50"/>
                    </a:cubicBezTo>
                    <a:cubicBezTo>
                      <a:pt x="162" y="41"/>
                      <a:pt x="150" y="29"/>
                      <a:pt x="132" y="41"/>
                    </a:cubicBezTo>
                    <a:cubicBezTo>
                      <a:pt x="134" y="48"/>
                      <a:pt x="136" y="55"/>
                      <a:pt x="137" y="59"/>
                    </a:cubicBezTo>
                    <a:cubicBezTo>
                      <a:pt x="114" y="61"/>
                      <a:pt x="93" y="63"/>
                      <a:pt x="72" y="64"/>
                    </a:cubicBezTo>
                    <a:close/>
                  </a:path>
                </a:pathLst>
              </a:custGeom>
              <a:solidFill>
                <a:srgbClr val="56687C"/>
              </a:soli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54C40002-5958-47A5-89ED-03BC58C4EABF}"/>
                </a:ext>
              </a:extLst>
            </p:cNvPr>
            <p:cNvGrpSpPr/>
            <p:nvPr/>
          </p:nvGrpSpPr>
          <p:grpSpPr>
            <a:xfrm>
              <a:off x="10278631" y="5538068"/>
              <a:ext cx="934216" cy="1164110"/>
              <a:chOff x="1514671" y="1375251"/>
              <a:chExt cx="782015" cy="1027661"/>
            </a:xfrm>
          </p:grpSpPr>
          <p:sp>
            <p:nvSpPr>
              <p:cNvPr id="295" name="Freeform 9">
                <a:extLst>
                  <a:ext uri="{FF2B5EF4-FFF2-40B4-BE49-F238E27FC236}">
                    <a16:creationId xmlns:a16="http://schemas.microsoft.com/office/drawing/2014/main" id="{3C5B64E5-96A3-446F-AD10-2174908070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4245">
                <a:off x="1514671" y="1375251"/>
                <a:ext cx="782015" cy="1027661"/>
              </a:xfrm>
              <a:custGeom>
                <a:avLst/>
                <a:gdLst>
                  <a:gd name="T0" fmla="*/ 311 w 723"/>
                  <a:gd name="T1" fmla="*/ 1054 h 1140"/>
                  <a:gd name="T2" fmla="*/ 258 w 723"/>
                  <a:gd name="T3" fmla="*/ 955 h 1140"/>
                  <a:gd name="T4" fmla="*/ 202 w 723"/>
                  <a:gd name="T5" fmla="*/ 803 h 1140"/>
                  <a:gd name="T6" fmla="*/ 81 w 723"/>
                  <a:gd name="T7" fmla="*/ 560 h 1140"/>
                  <a:gd name="T8" fmla="*/ 13 w 723"/>
                  <a:gd name="T9" fmla="*/ 401 h 1140"/>
                  <a:gd name="T10" fmla="*/ 10 w 723"/>
                  <a:gd name="T11" fmla="*/ 258 h 1140"/>
                  <a:gd name="T12" fmla="*/ 75 w 723"/>
                  <a:gd name="T13" fmla="*/ 127 h 1140"/>
                  <a:gd name="T14" fmla="*/ 244 w 723"/>
                  <a:gd name="T15" fmla="*/ 18 h 1140"/>
                  <a:gd name="T16" fmla="*/ 390 w 723"/>
                  <a:gd name="T17" fmla="*/ 6 h 1140"/>
                  <a:gd name="T18" fmla="*/ 503 w 723"/>
                  <a:gd name="T19" fmla="*/ 37 h 1140"/>
                  <a:gd name="T20" fmla="*/ 670 w 723"/>
                  <a:gd name="T21" fmla="*/ 181 h 1140"/>
                  <a:gd name="T22" fmla="*/ 715 w 723"/>
                  <a:gd name="T23" fmla="*/ 300 h 1140"/>
                  <a:gd name="T24" fmla="*/ 711 w 723"/>
                  <a:gd name="T25" fmla="*/ 450 h 1140"/>
                  <a:gd name="T26" fmla="*/ 610 w 723"/>
                  <a:gd name="T27" fmla="*/ 663 h 1140"/>
                  <a:gd name="T28" fmla="*/ 488 w 723"/>
                  <a:gd name="T29" fmla="*/ 918 h 1140"/>
                  <a:gd name="T30" fmla="*/ 429 w 723"/>
                  <a:gd name="T31" fmla="*/ 1025 h 1140"/>
                  <a:gd name="T32" fmla="*/ 364 w 723"/>
                  <a:gd name="T33" fmla="*/ 1138 h 1140"/>
                  <a:gd name="T34" fmla="*/ 672 w 723"/>
                  <a:gd name="T35" fmla="*/ 312 h 1140"/>
                  <a:gd name="T36" fmla="*/ 637 w 723"/>
                  <a:gd name="T37" fmla="*/ 194 h 1140"/>
                  <a:gd name="T38" fmla="*/ 497 w 723"/>
                  <a:gd name="T39" fmla="*/ 71 h 1140"/>
                  <a:gd name="T40" fmla="*/ 322 w 723"/>
                  <a:gd name="T41" fmla="*/ 45 h 1140"/>
                  <a:gd name="T42" fmla="*/ 139 w 723"/>
                  <a:gd name="T43" fmla="*/ 106 h 1140"/>
                  <a:gd name="T44" fmla="*/ 53 w 723"/>
                  <a:gd name="T45" fmla="*/ 232 h 1140"/>
                  <a:gd name="T46" fmla="*/ 38 w 723"/>
                  <a:gd name="T47" fmla="*/ 365 h 1140"/>
                  <a:gd name="T48" fmla="*/ 179 w 723"/>
                  <a:gd name="T49" fmla="*/ 686 h 1140"/>
                  <a:gd name="T50" fmla="*/ 284 w 723"/>
                  <a:gd name="T51" fmla="*/ 897 h 1140"/>
                  <a:gd name="T52" fmla="*/ 355 w 723"/>
                  <a:gd name="T53" fmla="*/ 1059 h 1140"/>
                  <a:gd name="T54" fmla="*/ 402 w 723"/>
                  <a:gd name="T55" fmla="*/ 1005 h 1140"/>
                  <a:gd name="T56" fmla="*/ 450 w 723"/>
                  <a:gd name="T57" fmla="*/ 910 h 1140"/>
                  <a:gd name="T58" fmla="*/ 533 w 723"/>
                  <a:gd name="T59" fmla="*/ 733 h 1140"/>
                  <a:gd name="T60" fmla="*/ 648 w 723"/>
                  <a:gd name="T61" fmla="*/ 502 h 1140"/>
                  <a:gd name="T62" fmla="*/ 679 w 723"/>
                  <a:gd name="T63" fmla="*/ 328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23" h="1140">
                    <a:moveTo>
                      <a:pt x="357" y="1140"/>
                    </a:moveTo>
                    <a:cubicBezTo>
                      <a:pt x="342" y="1111"/>
                      <a:pt x="327" y="1082"/>
                      <a:pt x="311" y="1054"/>
                    </a:cubicBezTo>
                    <a:cubicBezTo>
                      <a:pt x="300" y="1033"/>
                      <a:pt x="288" y="1013"/>
                      <a:pt x="277" y="993"/>
                    </a:cubicBezTo>
                    <a:cubicBezTo>
                      <a:pt x="270" y="980"/>
                      <a:pt x="255" y="964"/>
                      <a:pt x="258" y="955"/>
                    </a:cubicBezTo>
                    <a:cubicBezTo>
                      <a:pt x="267" y="926"/>
                      <a:pt x="244" y="910"/>
                      <a:pt x="239" y="887"/>
                    </a:cubicBezTo>
                    <a:cubicBezTo>
                      <a:pt x="232" y="858"/>
                      <a:pt x="216" y="831"/>
                      <a:pt x="202" y="803"/>
                    </a:cubicBezTo>
                    <a:cubicBezTo>
                      <a:pt x="184" y="765"/>
                      <a:pt x="164" y="726"/>
                      <a:pt x="145" y="688"/>
                    </a:cubicBezTo>
                    <a:cubicBezTo>
                      <a:pt x="124" y="645"/>
                      <a:pt x="102" y="603"/>
                      <a:pt x="81" y="560"/>
                    </a:cubicBezTo>
                    <a:cubicBezTo>
                      <a:pt x="73" y="543"/>
                      <a:pt x="68" y="525"/>
                      <a:pt x="60" y="507"/>
                    </a:cubicBezTo>
                    <a:cubicBezTo>
                      <a:pt x="44" y="472"/>
                      <a:pt x="28" y="437"/>
                      <a:pt x="13" y="401"/>
                    </a:cubicBezTo>
                    <a:cubicBezTo>
                      <a:pt x="6" y="383"/>
                      <a:pt x="0" y="364"/>
                      <a:pt x="0" y="345"/>
                    </a:cubicBezTo>
                    <a:cubicBezTo>
                      <a:pt x="0" y="316"/>
                      <a:pt x="1" y="286"/>
                      <a:pt x="10" y="258"/>
                    </a:cubicBezTo>
                    <a:cubicBezTo>
                      <a:pt x="21" y="227"/>
                      <a:pt x="16" y="191"/>
                      <a:pt x="40" y="164"/>
                    </a:cubicBezTo>
                    <a:cubicBezTo>
                      <a:pt x="52" y="152"/>
                      <a:pt x="64" y="140"/>
                      <a:pt x="75" y="127"/>
                    </a:cubicBezTo>
                    <a:cubicBezTo>
                      <a:pt x="98" y="98"/>
                      <a:pt x="123" y="71"/>
                      <a:pt x="156" y="53"/>
                    </a:cubicBezTo>
                    <a:cubicBezTo>
                      <a:pt x="184" y="38"/>
                      <a:pt x="213" y="26"/>
                      <a:pt x="244" y="18"/>
                    </a:cubicBezTo>
                    <a:cubicBezTo>
                      <a:pt x="266" y="12"/>
                      <a:pt x="287" y="3"/>
                      <a:pt x="309" y="2"/>
                    </a:cubicBezTo>
                    <a:cubicBezTo>
                      <a:pt x="336" y="0"/>
                      <a:pt x="363" y="4"/>
                      <a:pt x="390" y="6"/>
                    </a:cubicBezTo>
                    <a:cubicBezTo>
                      <a:pt x="402" y="7"/>
                      <a:pt x="415" y="7"/>
                      <a:pt x="426" y="10"/>
                    </a:cubicBezTo>
                    <a:cubicBezTo>
                      <a:pt x="452" y="18"/>
                      <a:pt x="477" y="27"/>
                      <a:pt x="503" y="37"/>
                    </a:cubicBezTo>
                    <a:cubicBezTo>
                      <a:pt x="525" y="46"/>
                      <a:pt x="549" y="54"/>
                      <a:pt x="569" y="68"/>
                    </a:cubicBezTo>
                    <a:cubicBezTo>
                      <a:pt x="611" y="97"/>
                      <a:pt x="648" y="132"/>
                      <a:pt x="670" y="181"/>
                    </a:cubicBezTo>
                    <a:cubicBezTo>
                      <a:pt x="680" y="204"/>
                      <a:pt x="698" y="223"/>
                      <a:pt x="707" y="246"/>
                    </a:cubicBezTo>
                    <a:cubicBezTo>
                      <a:pt x="714" y="262"/>
                      <a:pt x="714" y="282"/>
                      <a:pt x="715" y="300"/>
                    </a:cubicBezTo>
                    <a:cubicBezTo>
                      <a:pt x="717" y="322"/>
                      <a:pt x="716" y="344"/>
                      <a:pt x="719" y="366"/>
                    </a:cubicBezTo>
                    <a:cubicBezTo>
                      <a:pt x="723" y="395"/>
                      <a:pt x="722" y="423"/>
                      <a:pt x="711" y="450"/>
                    </a:cubicBezTo>
                    <a:cubicBezTo>
                      <a:pt x="693" y="493"/>
                      <a:pt x="677" y="536"/>
                      <a:pt x="657" y="577"/>
                    </a:cubicBezTo>
                    <a:cubicBezTo>
                      <a:pt x="644" y="607"/>
                      <a:pt x="624" y="633"/>
                      <a:pt x="610" y="663"/>
                    </a:cubicBezTo>
                    <a:cubicBezTo>
                      <a:pt x="592" y="703"/>
                      <a:pt x="577" y="744"/>
                      <a:pt x="558" y="784"/>
                    </a:cubicBezTo>
                    <a:cubicBezTo>
                      <a:pt x="537" y="830"/>
                      <a:pt x="512" y="874"/>
                      <a:pt x="488" y="918"/>
                    </a:cubicBezTo>
                    <a:cubicBezTo>
                      <a:pt x="476" y="941"/>
                      <a:pt x="461" y="960"/>
                      <a:pt x="457" y="987"/>
                    </a:cubicBezTo>
                    <a:cubicBezTo>
                      <a:pt x="454" y="1001"/>
                      <a:pt x="437" y="1012"/>
                      <a:pt x="429" y="1025"/>
                    </a:cubicBezTo>
                    <a:cubicBezTo>
                      <a:pt x="408" y="1060"/>
                      <a:pt x="388" y="1095"/>
                      <a:pt x="368" y="1130"/>
                    </a:cubicBezTo>
                    <a:cubicBezTo>
                      <a:pt x="367" y="1132"/>
                      <a:pt x="365" y="1135"/>
                      <a:pt x="364" y="1138"/>
                    </a:cubicBezTo>
                    <a:cubicBezTo>
                      <a:pt x="361" y="1139"/>
                      <a:pt x="359" y="1140"/>
                      <a:pt x="357" y="1140"/>
                    </a:cubicBezTo>
                    <a:close/>
                    <a:moveTo>
                      <a:pt x="672" y="312"/>
                    </a:moveTo>
                    <a:cubicBezTo>
                      <a:pt x="669" y="285"/>
                      <a:pt x="669" y="263"/>
                      <a:pt x="663" y="243"/>
                    </a:cubicBezTo>
                    <a:cubicBezTo>
                      <a:pt x="658" y="226"/>
                      <a:pt x="648" y="209"/>
                      <a:pt x="637" y="194"/>
                    </a:cubicBezTo>
                    <a:cubicBezTo>
                      <a:pt x="616" y="165"/>
                      <a:pt x="596" y="136"/>
                      <a:pt x="570" y="112"/>
                    </a:cubicBezTo>
                    <a:cubicBezTo>
                      <a:pt x="550" y="94"/>
                      <a:pt x="523" y="82"/>
                      <a:pt x="497" y="71"/>
                    </a:cubicBezTo>
                    <a:cubicBezTo>
                      <a:pt x="464" y="56"/>
                      <a:pt x="430" y="39"/>
                      <a:pt x="391" y="42"/>
                    </a:cubicBezTo>
                    <a:cubicBezTo>
                      <a:pt x="368" y="44"/>
                      <a:pt x="344" y="49"/>
                      <a:pt x="322" y="45"/>
                    </a:cubicBezTo>
                    <a:cubicBezTo>
                      <a:pt x="295" y="39"/>
                      <a:pt x="272" y="48"/>
                      <a:pt x="248" y="54"/>
                    </a:cubicBezTo>
                    <a:cubicBezTo>
                      <a:pt x="209" y="65"/>
                      <a:pt x="168" y="72"/>
                      <a:pt x="139" y="106"/>
                    </a:cubicBezTo>
                    <a:cubicBezTo>
                      <a:pt x="119" y="129"/>
                      <a:pt x="95" y="150"/>
                      <a:pt x="77" y="175"/>
                    </a:cubicBezTo>
                    <a:cubicBezTo>
                      <a:pt x="65" y="191"/>
                      <a:pt x="58" y="212"/>
                      <a:pt x="53" y="232"/>
                    </a:cubicBezTo>
                    <a:cubicBezTo>
                      <a:pt x="47" y="254"/>
                      <a:pt x="45" y="277"/>
                      <a:pt x="43" y="299"/>
                    </a:cubicBezTo>
                    <a:cubicBezTo>
                      <a:pt x="40" y="321"/>
                      <a:pt x="35" y="344"/>
                      <a:pt x="38" y="365"/>
                    </a:cubicBezTo>
                    <a:cubicBezTo>
                      <a:pt x="44" y="421"/>
                      <a:pt x="70" y="471"/>
                      <a:pt x="96" y="520"/>
                    </a:cubicBezTo>
                    <a:cubicBezTo>
                      <a:pt x="125" y="575"/>
                      <a:pt x="145" y="634"/>
                      <a:pt x="179" y="686"/>
                    </a:cubicBezTo>
                    <a:cubicBezTo>
                      <a:pt x="203" y="722"/>
                      <a:pt x="217" y="765"/>
                      <a:pt x="237" y="804"/>
                    </a:cubicBezTo>
                    <a:cubicBezTo>
                      <a:pt x="252" y="836"/>
                      <a:pt x="269" y="866"/>
                      <a:pt x="284" y="897"/>
                    </a:cubicBezTo>
                    <a:cubicBezTo>
                      <a:pt x="292" y="912"/>
                      <a:pt x="297" y="929"/>
                      <a:pt x="304" y="944"/>
                    </a:cubicBezTo>
                    <a:cubicBezTo>
                      <a:pt x="321" y="982"/>
                      <a:pt x="337" y="1019"/>
                      <a:pt x="355" y="1059"/>
                    </a:cubicBezTo>
                    <a:cubicBezTo>
                      <a:pt x="364" y="1053"/>
                      <a:pt x="370" y="1050"/>
                      <a:pt x="374" y="1045"/>
                    </a:cubicBezTo>
                    <a:cubicBezTo>
                      <a:pt x="384" y="1032"/>
                      <a:pt x="393" y="1018"/>
                      <a:pt x="402" y="1005"/>
                    </a:cubicBezTo>
                    <a:cubicBezTo>
                      <a:pt x="410" y="992"/>
                      <a:pt x="419" y="979"/>
                      <a:pt x="426" y="965"/>
                    </a:cubicBezTo>
                    <a:cubicBezTo>
                      <a:pt x="435" y="947"/>
                      <a:pt x="441" y="928"/>
                      <a:pt x="450" y="910"/>
                    </a:cubicBezTo>
                    <a:cubicBezTo>
                      <a:pt x="461" y="888"/>
                      <a:pt x="474" y="868"/>
                      <a:pt x="484" y="846"/>
                    </a:cubicBezTo>
                    <a:cubicBezTo>
                      <a:pt x="501" y="809"/>
                      <a:pt x="515" y="770"/>
                      <a:pt x="533" y="733"/>
                    </a:cubicBezTo>
                    <a:cubicBezTo>
                      <a:pt x="553" y="691"/>
                      <a:pt x="576" y="651"/>
                      <a:pt x="596" y="610"/>
                    </a:cubicBezTo>
                    <a:cubicBezTo>
                      <a:pt x="614" y="574"/>
                      <a:pt x="630" y="538"/>
                      <a:pt x="648" y="502"/>
                    </a:cubicBezTo>
                    <a:cubicBezTo>
                      <a:pt x="662" y="473"/>
                      <a:pt x="673" y="444"/>
                      <a:pt x="673" y="411"/>
                    </a:cubicBezTo>
                    <a:cubicBezTo>
                      <a:pt x="674" y="383"/>
                      <a:pt x="678" y="356"/>
                      <a:pt x="679" y="328"/>
                    </a:cubicBezTo>
                    <a:cubicBezTo>
                      <a:pt x="679" y="321"/>
                      <a:pt x="673" y="314"/>
                      <a:pt x="672" y="312"/>
                    </a:cubicBezTo>
                    <a:close/>
                  </a:path>
                </a:pathLst>
              </a:custGeom>
              <a:solidFill>
                <a:srgbClr val="56687C"/>
              </a:soli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96" name="Freeform 23">
                <a:extLst>
                  <a:ext uri="{FF2B5EF4-FFF2-40B4-BE49-F238E27FC236}">
                    <a16:creationId xmlns:a16="http://schemas.microsoft.com/office/drawing/2014/main" id="{2A8AC15A-7166-4AAE-B837-5907F9632E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0956983">
                <a:off x="1775993" y="1686089"/>
                <a:ext cx="258479" cy="291184"/>
              </a:xfrm>
              <a:custGeom>
                <a:avLst/>
                <a:gdLst>
                  <a:gd name="T0" fmla="*/ 150 w 249"/>
                  <a:gd name="T1" fmla="*/ 0 h 270"/>
                  <a:gd name="T2" fmla="*/ 210 w 249"/>
                  <a:gd name="T3" fmla="*/ 35 h 270"/>
                  <a:gd name="T4" fmla="*/ 248 w 249"/>
                  <a:gd name="T5" fmla="*/ 128 h 270"/>
                  <a:gd name="T6" fmla="*/ 226 w 249"/>
                  <a:gd name="T7" fmla="*/ 216 h 270"/>
                  <a:gd name="T8" fmla="*/ 144 w 249"/>
                  <a:gd name="T9" fmla="*/ 264 h 270"/>
                  <a:gd name="T10" fmla="*/ 46 w 249"/>
                  <a:gd name="T11" fmla="*/ 238 h 270"/>
                  <a:gd name="T12" fmla="*/ 13 w 249"/>
                  <a:gd name="T13" fmla="*/ 191 h 270"/>
                  <a:gd name="T14" fmla="*/ 0 w 249"/>
                  <a:gd name="T15" fmla="*/ 108 h 270"/>
                  <a:gd name="T16" fmla="*/ 20 w 249"/>
                  <a:gd name="T17" fmla="*/ 61 h 270"/>
                  <a:gd name="T18" fmla="*/ 148 w 249"/>
                  <a:gd name="T19" fmla="*/ 6 h 270"/>
                  <a:gd name="T20" fmla="*/ 150 w 249"/>
                  <a:gd name="T21" fmla="*/ 0 h 270"/>
                  <a:gd name="T22" fmla="*/ 72 w 249"/>
                  <a:gd name="T23" fmla="*/ 64 h 270"/>
                  <a:gd name="T24" fmla="*/ 52 w 249"/>
                  <a:gd name="T25" fmla="*/ 93 h 270"/>
                  <a:gd name="T26" fmla="*/ 37 w 249"/>
                  <a:gd name="T27" fmla="*/ 161 h 270"/>
                  <a:gd name="T28" fmla="*/ 127 w 249"/>
                  <a:gd name="T29" fmla="*/ 228 h 270"/>
                  <a:gd name="T30" fmla="*/ 207 w 249"/>
                  <a:gd name="T31" fmla="*/ 164 h 270"/>
                  <a:gd name="T32" fmla="*/ 175 w 249"/>
                  <a:gd name="T33" fmla="*/ 50 h 270"/>
                  <a:gd name="T34" fmla="*/ 132 w 249"/>
                  <a:gd name="T35" fmla="*/ 41 h 270"/>
                  <a:gd name="T36" fmla="*/ 137 w 249"/>
                  <a:gd name="T37" fmla="*/ 59 h 270"/>
                  <a:gd name="T38" fmla="*/ 72 w 249"/>
                  <a:gd name="T39" fmla="*/ 64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9" h="270">
                    <a:moveTo>
                      <a:pt x="150" y="0"/>
                    </a:moveTo>
                    <a:cubicBezTo>
                      <a:pt x="170" y="12"/>
                      <a:pt x="191" y="22"/>
                      <a:pt x="210" y="35"/>
                    </a:cubicBezTo>
                    <a:cubicBezTo>
                      <a:pt x="243" y="57"/>
                      <a:pt x="246" y="91"/>
                      <a:pt x="248" y="128"/>
                    </a:cubicBezTo>
                    <a:cubicBezTo>
                      <a:pt x="249" y="161"/>
                      <a:pt x="241" y="189"/>
                      <a:pt x="226" y="216"/>
                    </a:cubicBezTo>
                    <a:cubicBezTo>
                      <a:pt x="208" y="247"/>
                      <a:pt x="179" y="258"/>
                      <a:pt x="144" y="264"/>
                    </a:cubicBezTo>
                    <a:cubicBezTo>
                      <a:pt x="106" y="270"/>
                      <a:pt x="75" y="254"/>
                      <a:pt x="46" y="238"/>
                    </a:cubicBezTo>
                    <a:cubicBezTo>
                      <a:pt x="31" y="229"/>
                      <a:pt x="21" y="209"/>
                      <a:pt x="13" y="191"/>
                    </a:cubicBezTo>
                    <a:cubicBezTo>
                      <a:pt x="1" y="165"/>
                      <a:pt x="0" y="137"/>
                      <a:pt x="0" y="108"/>
                    </a:cubicBezTo>
                    <a:cubicBezTo>
                      <a:pt x="0" y="89"/>
                      <a:pt x="6" y="73"/>
                      <a:pt x="20" y="61"/>
                    </a:cubicBezTo>
                    <a:cubicBezTo>
                      <a:pt x="56" y="28"/>
                      <a:pt x="95" y="1"/>
                      <a:pt x="148" y="6"/>
                    </a:cubicBezTo>
                    <a:cubicBezTo>
                      <a:pt x="149" y="4"/>
                      <a:pt x="149" y="2"/>
                      <a:pt x="150" y="0"/>
                    </a:cubicBezTo>
                    <a:close/>
                    <a:moveTo>
                      <a:pt x="72" y="64"/>
                    </a:moveTo>
                    <a:cubicBezTo>
                      <a:pt x="65" y="74"/>
                      <a:pt x="58" y="83"/>
                      <a:pt x="52" y="93"/>
                    </a:cubicBezTo>
                    <a:cubicBezTo>
                      <a:pt x="38" y="114"/>
                      <a:pt x="26" y="136"/>
                      <a:pt x="37" y="161"/>
                    </a:cubicBezTo>
                    <a:cubicBezTo>
                      <a:pt x="54" y="200"/>
                      <a:pt x="82" y="224"/>
                      <a:pt x="127" y="228"/>
                    </a:cubicBezTo>
                    <a:cubicBezTo>
                      <a:pt x="158" y="231"/>
                      <a:pt x="209" y="195"/>
                      <a:pt x="207" y="164"/>
                    </a:cubicBezTo>
                    <a:cubicBezTo>
                      <a:pt x="204" y="125"/>
                      <a:pt x="216" y="80"/>
                      <a:pt x="175" y="50"/>
                    </a:cubicBezTo>
                    <a:cubicBezTo>
                      <a:pt x="162" y="41"/>
                      <a:pt x="150" y="29"/>
                      <a:pt x="132" y="41"/>
                    </a:cubicBezTo>
                    <a:cubicBezTo>
                      <a:pt x="134" y="48"/>
                      <a:pt x="136" y="55"/>
                      <a:pt x="137" y="59"/>
                    </a:cubicBezTo>
                    <a:cubicBezTo>
                      <a:pt x="114" y="61"/>
                      <a:pt x="93" y="63"/>
                      <a:pt x="72" y="64"/>
                    </a:cubicBezTo>
                    <a:close/>
                  </a:path>
                </a:pathLst>
              </a:custGeom>
              <a:solidFill>
                <a:srgbClr val="56687C"/>
              </a:soli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D1EA6D-48D4-4050-A2C6-C6AA630E4F47}"/>
                </a:ext>
              </a:extLst>
            </p:cNvPr>
            <p:cNvGrpSpPr/>
            <p:nvPr/>
          </p:nvGrpSpPr>
          <p:grpSpPr>
            <a:xfrm>
              <a:off x="2865952" y="1989280"/>
              <a:ext cx="7017058" cy="2904487"/>
              <a:chOff x="2787765" y="1963310"/>
              <a:chExt cx="7017058" cy="2904487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138F5776-0478-4ED5-9184-729D8E39C07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1416012">
                <a:off x="2787765" y="1963310"/>
                <a:ext cx="2504618" cy="876575"/>
                <a:chOff x="1336" y="2122"/>
                <a:chExt cx="610" cy="252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289" name="Freeform 11">
                  <a:extLst>
                    <a:ext uri="{FF2B5EF4-FFF2-40B4-BE49-F238E27FC236}">
                      <a16:creationId xmlns:a16="http://schemas.microsoft.com/office/drawing/2014/main" id="{722FDC01-E59E-42F2-ACD7-345C2C0D3B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6" y="2292"/>
                  <a:ext cx="67" cy="82"/>
                </a:xfrm>
                <a:custGeom>
                  <a:avLst/>
                  <a:gdLst>
                    <a:gd name="T0" fmla="*/ 0 w 168"/>
                    <a:gd name="T1" fmla="*/ 176 h 206"/>
                    <a:gd name="T2" fmla="*/ 87 w 168"/>
                    <a:gd name="T3" fmla="*/ 62 h 206"/>
                    <a:gd name="T4" fmla="*/ 107 w 168"/>
                    <a:gd name="T5" fmla="*/ 26 h 206"/>
                    <a:gd name="T6" fmla="*/ 168 w 168"/>
                    <a:gd name="T7" fmla="*/ 28 h 206"/>
                    <a:gd name="T8" fmla="*/ 57 w 168"/>
                    <a:gd name="T9" fmla="*/ 177 h 206"/>
                    <a:gd name="T10" fmla="*/ 26 w 168"/>
                    <a:gd name="T11" fmla="*/ 204 h 206"/>
                    <a:gd name="T12" fmla="*/ 12 w 168"/>
                    <a:gd name="T13" fmla="*/ 199 h 206"/>
                    <a:gd name="T14" fmla="*/ 0 w 168"/>
                    <a:gd name="T15" fmla="*/ 17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8" h="206">
                      <a:moveTo>
                        <a:pt x="0" y="176"/>
                      </a:moveTo>
                      <a:cubicBezTo>
                        <a:pt x="28" y="139"/>
                        <a:pt x="58" y="101"/>
                        <a:pt x="87" y="62"/>
                      </a:cubicBezTo>
                      <a:cubicBezTo>
                        <a:pt x="95" y="51"/>
                        <a:pt x="99" y="37"/>
                        <a:pt x="107" y="26"/>
                      </a:cubicBezTo>
                      <a:cubicBezTo>
                        <a:pt x="125" y="0"/>
                        <a:pt x="149" y="1"/>
                        <a:pt x="168" y="28"/>
                      </a:cubicBezTo>
                      <a:cubicBezTo>
                        <a:pt x="131" y="77"/>
                        <a:pt x="95" y="128"/>
                        <a:pt x="57" y="177"/>
                      </a:cubicBezTo>
                      <a:cubicBezTo>
                        <a:pt x="49" y="188"/>
                        <a:pt x="37" y="196"/>
                        <a:pt x="26" y="204"/>
                      </a:cubicBezTo>
                      <a:cubicBezTo>
                        <a:pt x="23" y="206"/>
                        <a:pt x="14" y="203"/>
                        <a:pt x="12" y="199"/>
                      </a:cubicBezTo>
                      <a:cubicBezTo>
                        <a:pt x="7" y="193"/>
                        <a:pt x="5" y="185"/>
                        <a:pt x="0" y="17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90" name="Freeform 19">
                  <a:extLst>
                    <a:ext uri="{FF2B5EF4-FFF2-40B4-BE49-F238E27FC236}">
                      <a16:creationId xmlns:a16="http://schemas.microsoft.com/office/drawing/2014/main" id="{B98A15DA-B4A1-4295-B302-67B0F658EC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142"/>
                  <a:ext cx="115" cy="37"/>
                </a:xfrm>
                <a:custGeom>
                  <a:avLst/>
                  <a:gdLst>
                    <a:gd name="T0" fmla="*/ 289 w 289"/>
                    <a:gd name="T1" fmla="*/ 40 h 94"/>
                    <a:gd name="T2" fmla="*/ 225 w 289"/>
                    <a:gd name="T3" fmla="*/ 88 h 94"/>
                    <a:gd name="T4" fmla="*/ 98 w 289"/>
                    <a:gd name="T5" fmla="*/ 62 h 94"/>
                    <a:gd name="T6" fmla="*/ 31 w 289"/>
                    <a:gd name="T7" fmla="*/ 54 h 94"/>
                    <a:gd name="T8" fmla="*/ 15 w 289"/>
                    <a:gd name="T9" fmla="*/ 38 h 94"/>
                    <a:gd name="T10" fmla="*/ 5 w 289"/>
                    <a:gd name="T11" fmla="*/ 18 h 94"/>
                    <a:gd name="T12" fmla="*/ 13 w 289"/>
                    <a:gd name="T13" fmla="*/ 1 h 94"/>
                    <a:gd name="T14" fmla="*/ 53 w 289"/>
                    <a:gd name="T15" fmla="*/ 2 h 94"/>
                    <a:gd name="T16" fmla="*/ 134 w 289"/>
                    <a:gd name="T17" fmla="*/ 16 h 94"/>
                    <a:gd name="T18" fmla="*/ 215 w 289"/>
                    <a:gd name="T19" fmla="*/ 20 h 94"/>
                    <a:gd name="T20" fmla="*/ 260 w 289"/>
                    <a:gd name="T21" fmla="*/ 34 h 94"/>
                    <a:gd name="T22" fmla="*/ 289 w 289"/>
                    <a:gd name="T23" fmla="*/ 4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9" h="94">
                      <a:moveTo>
                        <a:pt x="289" y="40"/>
                      </a:moveTo>
                      <a:cubicBezTo>
                        <a:pt x="287" y="69"/>
                        <a:pt x="256" y="94"/>
                        <a:pt x="225" y="88"/>
                      </a:cubicBezTo>
                      <a:cubicBezTo>
                        <a:pt x="182" y="81"/>
                        <a:pt x="141" y="70"/>
                        <a:pt x="98" y="62"/>
                      </a:cubicBezTo>
                      <a:cubicBezTo>
                        <a:pt x="76" y="58"/>
                        <a:pt x="54" y="55"/>
                        <a:pt x="31" y="54"/>
                      </a:cubicBezTo>
                      <a:cubicBezTo>
                        <a:pt x="20" y="53"/>
                        <a:pt x="14" y="52"/>
                        <a:pt x="15" y="38"/>
                      </a:cubicBezTo>
                      <a:cubicBezTo>
                        <a:pt x="16" y="32"/>
                        <a:pt x="9" y="25"/>
                        <a:pt x="5" y="18"/>
                      </a:cubicBezTo>
                      <a:cubicBezTo>
                        <a:pt x="0" y="8"/>
                        <a:pt x="2" y="2"/>
                        <a:pt x="13" y="1"/>
                      </a:cubicBezTo>
                      <a:cubicBezTo>
                        <a:pt x="26" y="1"/>
                        <a:pt x="40" y="0"/>
                        <a:pt x="53" y="2"/>
                      </a:cubicBezTo>
                      <a:cubicBezTo>
                        <a:pt x="80" y="6"/>
                        <a:pt x="107" y="13"/>
                        <a:pt x="134" y="16"/>
                      </a:cubicBezTo>
                      <a:cubicBezTo>
                        <a:pt x="161" y="19"/>
                        <a:pt x="188" y="20"/>
                        <a:pt x="215" y="20"/>
                      </a:cubicBezTo>
                      <a:cubicBezTo>
                        <a:pt x="232" y="19"/>
                        <a:pt x="247" y="19"/>
                        <a:pt x="260" y="34"/>
                      </a:cubicBezTo>
                      <a:cubicBezTo>
                        <a:pt x="265" y="40"/>
                        <a:pt x="279" y="39"/>
                        <a:pt x="289" y="4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91" name="Freeform 20">
                  <a:extLst>
                    <a:ext uri="{FF2B5EF4-FFF2-40B4-BE49-F238E27FC236}">
                      <a16:creationId xmlns:a16="http://schemas.microsoft.com/office/drawing/2014/main" id="{23FEC892-9E2B-4083-82F4-86E38AF539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8" y="2182"/>
                  <a:ext cx="113" cy="87"/>
                </a:xfrm>
                <a:custGeom>
                  <a:avLst/>
                  <a:gdLst>
                    <a:gd name="T0" fmla="*/ 284 w 284"/>
                    <a:gd name="T1" fmla="*/ 0 h 220"/>
                    <a:gd name="T2" fmla="*/ 11 w 284"/>
                    <a:gd name="T3" fmla="*/ 220 h 220"/>
                    <a:gd name="T4" fmla="*/ 30 w 284"/>
                    <a:gd name="T5" fmla="*/ 156 h 220"/>
                    <a:gd name="T6" fmla="*/ 59 w 284"/>
                    <a:gd name="T7" fmla="*/ 127 h 220"/>
                    <a:gd name="T8" fmla="*/ 126 w 284"/>
                    <a:gd name="T9" fmla="*/ 73 h 220"/>
                    <a:gd name="T10" fmla="*/ 193 w 284"/>
                    <a:gd name="T11" fmla="*/ 27 h 220"/>
                    <a:gd name="T12" fmla="*/ 284 w 284"/>
                    <a:gd name="T13" fmla="*/ 0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4" h="220">
                      <a:moveTo>
                        <a:pt x="284" y="0"/>
                      </a:moveTo>
                      <a:cubicBezTo>
                        <a:pt x="204" y="92"/>
                        <a:pt x="99" y="145"/>
                        <a:pt x="11" y="220"/>
                      </a:cubicBezTo>
                      <a:cubicBezTo>
                        <a:pt x="3" y="192"/>
                        <a:pt x="0" y="169"/>
                        <a:pt x="30" y="156"/>
                      </a:cubicBezTo>
                      <a:cubicBezTo>
                        <a:pt x="42" y="151"/>
                        <a:pt x="49" y="136"/>
                        <a:pt x="59" y="127"/>
                      </a:cubicBezTo>
                      <a:cubicBezTo>
                        <a:pt x="81" y="108"/>
                        <a:pt x="103" y="90"/>
                        <a:pt x="126" y="73"/>
                      </a:cubicBezTo>
                      <a:cubicBezTo>
                        <a:pt x="148" y="57"/>
                        <a:pt x="170" y="41"/>
                        <a:pt x="193" y="27"/>
                      </a:cubicBezTo>
                      <a:cubicBezTo>
                        <a:pt x="220" y="11"/>
                        <a:pt x="250" y="4"/>
                        <a:pt x="284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/>
                </a:p>
              </p:txBody>
            </p:sp>
            <p:sp>
              <p:nvSpPr>
                <p:cNvPr id="292" name="Freeform 21">
                  <a:extLst>
                    <a:ext uri="{FF2B5EF4-FFF2-40B4-BE49-F238E27FC236}">
                      <a16:creationId xmlns:a16="http://schemas.microsoft.com/office/drawing/2014/main" id="{E4DD137A-1ECD-4900-9352-C9B83DE5F7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9728873">
                  <a:off x="1846" y="2122"/>
                  <a:ext cx="100" cy="50"/>
                </a:xfrm>
                <a:custGeom>
                  <a:avLst/>
                  <a:gdLst>
                    <a:gd name="T0" fmla="*/ 42 w 253"/>
                    <a:gd name="T1" fmla="*/ 0 h 126"/>
                    <a:gd name="T2" fmla="*/ 145 w 253"/>
                    <a:gd name="T3" fmla="*/ 31 h 126"/>
                    <a:gd name="T4" fmla="*/ 218 w 253"/>
                    <a:gd name="T5" fmla="*/ 76 h 126"/>
                    <a:gd name="T6" fmla="*/ 233 w 253"/>
                    <a:gd name="T7" fmla="*/ 85 h 126"/>
                    <a:gd name="T8" fmla="*/ 252 w 253"/>
                    <a:gd name="T9" fmla="*/ 105 h 126"/>
                    <a:gd name="T10" fmla="*/ 235 w 253"/>
                    <a:gd name="T11" fmla="*/ 123 h 126"/>
                    <a:gd name="T12" fmla="*/ 206 w 253"/>
                    <a:gd name="T13" fmla="*/ 122 h 126"/>
                    <a:gd name="T14" fmla="*/ 35 w 253"/>
                    <a:gd name="T15" fmla="*/ 52 h 126"/>
                    <a:gd name="T16" fmla="*/ 19 w 253"/>
                    <a:gd name="T17" fmla="*/ 46 h 126"/>
                    <a:gd name="T18" fmla="*/ 0 w 253"/>
                    <a:gd name="T19" fmla="*/ 15 h 126"/>
                    <a:gd name="T20" fmla="*/ 29 w 253"/>
                    <a:gd name="T21" fmla="*/ 4 h 126"/>
                    <a:gd name="T22" fmla="*/ 40 w 253"/>
                    <a:gd name="T23" fmla="*/ 4 h 126"/>
                    <a:gd name="T24" fmla="*/ 42 w 253"/>
                    <a:gd name="T25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3" h="126">
                      <a:moveTo>
                        <a:pt x="42" y="0"/>
                      </a:moveTo>
                      <a:cubicBezTo>
                        <a:pt x="76" y="10"/>
                        <a:pt x="112" y="17"/>
                        <a:pt x="145" y="31"/>
                      </a:cubicBezTo>
                      <a:cubicBezTo>
                        <a:pt x="171" y="42"/>
                        <a:pt x="193" y="61"/>
                        <a:pt x="218" y="76"/>
                      </a:cubicBezTo>
                      <a:cubicBezTo>
                        <a:pt x="223" y="79"/>
                        <a:pt x="229" y="81"/>
                        <a:pt x="233" y="85"/>
                      </a:cubicBezTo>
                      <a:cubicBezTo>
                        <a:pt x="240" y="91"/>
                        <a:pt x="250" y="97"/>
                        <a:pt x="252" y="105"/>
                      </a:cubicBezTo>
                      <a:cubicBezTo>
                        <a:pt x="253" y="109"/>
                        <a:pt x="242" y="120"/>
                        <a:pt x="235" y="123"/>
                      </a:cubicBezTo>
                      <a:cubicBezTo>
                        <a:pt x="226" y="126"/>
                        <a:pt x="213" y="126"/>
                        <a:pt x="206" y="122"/>
                      </a:cubicBezTo>
                      <a:cubicBezTo>
                        <a:pt x="154" y="86"/>
                        <a:pt x="99" y="59"/>
                        <a:pt x="35" y="52"/>
                      </a:cubicBezTo>
                      <a:cubicBezTo>
                        <a:pt x="29" y="51"/>
                        <a:pt x="22" y="50"/>
                        <a:pt x="19" y="46"/>
                      </a:cubicBezTo>
                      <a:cubicBezTo>
                        <a:pt x="11" y="37"/>
                        <a:pt x="6" y="25"/>
                        <a:pt x="0" y="15"/>
                      </a:cubicBezTo>
                      <a:cubicBezTo>
                        <a:pt x="10" y="11"/>
                        <a:pt x="19" y="7"/>
                        <a:pt x="29" y="4"/>
                      </a:cubicBezTo>
                      <a:cubicBezTo>
                        <a:pt x="32" y="3"/>
                        <a:pt x="36" y="4"/>
                        <a:pt x="40" y="4"/>
                      </a:cubicBezTo>
                      <a:cubicBezTo>
                        <a:pt x="41" y="3"/>
                        <a:pt x="41" y="1"/>
                        <a:pt x="42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4A38A14C-1CA8-420C-BBC7-0B721EF9FB8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11661612">
                <a:off x="6162082" y="2904096"/>
                <a:ext cx="2996387" cy="711409"/>
                <a:chOff x="1352" y="2070"/>
                <a:chExt cx="841" cy="224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247" name="Freeform 10">
                  <a:extLst>
                    <a:ext uri="{FF2B5EF4-FFF2-40B4-BE49-F238E27FC236}">
                      <a16:creationId xmlns:a16="http://schemas.microsoft.com/office/drawing/2014/main" id="{4E8AA152-0727-4134-884F-38DB5CA767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159171">
                  <a:off x="1322" y="2100"/>
                  <a:ext cx="108" cy="47"/>
                </a:xfrm>
                <a:custGeom>
                  <a:avLst/>
                  <a:gdLst>
                    <a:gd name="T0" fmla="*/ 243 w 243"/>
                    <a:gd name="T1" fmla="*/ 24 h 134"/>
                    <a:gd name="T2" fmla="*/ 135 w 243"/>
                    <a:gd name="T3" fmla="*/ 89 h 134"/>
                    <a:gd name="T4" fmla="*/ 46 w 243"/>
                    <a:gd name="T5" fmla="*/ 127 h 134"/>
                    <a:gd name="T6" fmla="*/ 1 w 243"/>
                    <a:gd name="T7" fmla="*/ 107 h 134"/>
                    <a:gd name="T8" fmla="*/ 9 w 243"/>
                    <a:gd name="T9" fmla="*/ 89 h 134"/>
                    <a:gd name="T10" fmla="*/ 81 w 243"/>
                    <a:gd name="T11" fmla="*/ 50 h 134"/>
                    <a:gd name="T12" fmla="*/ 148 w 243"/>
                    <a:gd name="T13" fmla="*/ 23 h 134"/>
                    <a:gd name="T14" fmla="*/ 205 w 243"/>
                    <a:gd name="T15" fmla="*/ 4 h 134"/>
                    <a:gd name="T16" fmla="*/ 243 w 243"/>
                    <a:gd name="T17" fmla="*/ 2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3" h="134">
                      <a:moveTo>
                        <a:pt x="243" y="24"/>
                      </a:moveTo>
                      <a:cubicBezTo>
                        <a:pt x="213" y="56"/>
                        <a:pt x="175" y="75"/>
                        <a:pt x="135" y="89"/>
                      </a:cubicBezTo>
                      <a:cubicBezTo>
                        <a:pt x="104" y="99"/>
                        <a:pt x="75" y="114"/>
                        <a:pt x="46" y="127"/>
                      </a:cubicBezTo>
                      <a:cubicBezTo>
                        <a:pt x="30" y="134"/>
                        <a:pt x="3" y="123"/>
                        <a:pt x="1" y="107"/>
                      </a:cubicBezTo>
                      <a:cubicBezTo>
                        <a:pt x="0" y="101"/>
                        <a:pt x="5" y="94"/>
                        <a:pt x="9" y="89"/>
                      </a:cubicBezTo>
                      <a:cubicBezTo>
                        <a:pt x="29" y="67"/>
                        <a:pt x="54" y="58"/>
                        <a:pt x="81" y="50"/>
                      </a:cubicBezTo>
                      <a:cubicBezTo>
                        <a:pt x="104" y="44"/>
                        <a:pt x="126" y="32"/>
                        <a:pt x="148" y="23"/>
                      </a:cubicBezTo>
                      <a:cubicBezTo>
                        <a:pt x="167" y="16"/>
                        <a:pt x="186" y="9"/>
                        <a:pt x="205" y="4"/>
                      </a:cubicBezTo>
                      <a:cubicBezTo>
                        <a:pt x="222" y="0"/>
                        <a:pt x="235" y="7"/>
                        <a:pt x="243" y="2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48" name="Freeform 11">
                  <a:extLst>
                    <a:ext uri="{FF2B5EF4-FFF2-40B4-BE49-F238E27FC236}">
                      <a16:creationId xmlns:a16="http://schemas.microsoft.com/office/drawing/2014/main" id="{C41DCFCD-0D0D-43B8-A8C5-151206312D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4828733">
                  <a:off x="1472" y="2139"/>
                  <a:ext cx="75" cy="73"/>
                </a:xfrm>
                <a:custGeom>
                  <a:avLst/>
                  <a:gdLst>
                    <a:gd name="T0" fmla="*/ 0 w 168"/>
                    <a:gd name="T1" fmla="*/ 176 h 206"/>
                    <a:gd name="T2" fmla="*/ 87 w 168"/>
                    <a:gd name="T3" fmla="*/ 62 h 206"/>
                    <a:gd name="T4" fmla="*/ 107 w 168"/>
                    <a:gd name="T5" fmla="*/ 26 h 206"/>
                    <a:gd name="T6" fmla="*/ 168 w 168"/>
                    <a:gd name="T7" fmla="*/ 28 h 206"/>
                    <a:gd name="T8" fmla="*/ 57 w 168"/>
                    <a:gd name="T9" fmla="*/ 177 h 206"/>
                    <a:gd name="T10" fmla="*/ 26 w 168"/>
                    <a:gd name="T11" fmla="*/ 204 h 206"/>
                    <a:gd name="T12" fmla="*/ 12 w 168"/>
                    <a:gd name="T13" fmla="*/ 199 h 206"/>
                    <a:gd name="T14" fmla="*/ 0 w 168"/>
                    <a:gd name="T15" fmla="*/ 17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8" h="206">
                      <a:moveTo>
                        <a:pt x="0" y="176"/>
                      </a:moveTo>
                      <a:cubicBezTo>
                        <a:pt x="28" y="139"/>
                        <a:pt x="58" y="101"/>
                        <a:pt x="87" y="62"/>
                      </a:cubicBezTo>
                      <a:cubicBezTo>
                        <a:pt x="95" y="51"/>
                        <a:pt x="99" y="37"/>
                        <a:pt x="107" y="26"/>
                      </a:cubicBezTo>
                      <a:cubicBezTo>
                        <a:pt x="125" y="0"/>
                        <a:pt x="149" y="1"/>
                        <a:pt x="168" y="28"/>
                      </a:cubicBezTo>
                      <a:cubicBezTo>
                        <a:pt x="131" y="77"/>
                        <a:pt x="95" y="128"/>
                        <a:pt x="57" y="177"/>
                      </a:cubicBezTo>
                      <a:cubicBezTo>
                        <a:pt x="49" y="188"/>
                        <a:pt x="37" y="196"/>
                        <a:pt x="26" y="204"/>
                      </a:cubicBezTo>
                      <a:cubicBezTo>
                        <a:pt x="23" y="206"/>
                        <a:pt x="14" y="203"/>
                        <a:pt x="12" y="199"/>
                      </a:cubicBezTo>
                      <a:cubicBezTo>
                        <a:pt x="7" y="193"/>
                        <a:pt x="5" y="185"/>
                        <a:pt x="0" y="17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/>
                </a:p>
              </p:txBody>
            </p:sp>
            <p:sp>
              <p:nvSpPr>
                <p:cNvPr id="250" name="Freeform 19">
                  <a:extLst>
                    <a:ext uri="{FF2B5EF4-FFF2-40B4-BE49-F238E27FC236}">
                      <a16:creationId xmlns:a16="http://schemas.microsoft.com/office/drawing/2014/main" id="{6DA1DEB6-E37C-4880-BD1A-CB2ED7569F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1" y="2091"/>
                  <a:ext cx="115" cy="37"/>
                </a:xfrm>
                <a:custGeom>
                  <a:avLst/>
                  <a:gdLst>
                    <a:gd name="T0" fmla="*/ 289 w 289"/>
                    <a:gd name="T1" fmla="*/ 40 h 94"/>
                    <a:gd name="T2" fmla="*/ 225 w 289"/>
                    <a:gd name="T3" fmla="*/ 88 h 94"/>
                    <a:gd name="T4" fmla="*/ 98 w 289"/>
                    <a:gd name="T5" fmla="*/ 62 h 94"/>
                    <a:gd name="T6" fmla="*/ 31 w 289"/>
                    <a:gd name="T7" fmla="*/ 54 h 94"/>
                    <a:gd name="T8" fmla="*/ 15 w 289"/>
                    <a:gd name="T9" fmla="*/ 38 h 94"/>
                    <a:gd name="T10" fmla="*/ 5 w 289"/>
                    <a:gd name="T11" fmla="*/ 18 h 94"/>
                    <a:gd name="T12" fmla="*/ 13 w 289"/>
                    <a:gd name="T13" fmla="*/ 1 h 94"/>
                    <a:gd name="T14" fmla="*/ 53 w 289"/>
                    <a:gd name="T15" fmla="*/ 2 h 94"/>
                    <a:gd name="T16" fmla="*/ 134 w 289"/>
                    <a:gd name="T17" fmla="*/ 16 h 94"/>
                    <a:gd name="T18" fmla="*/ 215 w 289"/>
                    <a:gd name="T19" fmla="*/ 20 h 94"/>
                    <a:gd name="T20" fmla="*/ 260 w 289"/>
                    <a:gd name="T21" fmla="*/ 34 h 94"/>
                    <a:gd name="T22" fmla="*/ 289 w 289"/>
                    <a:gd name="T23" fmla="*/ 4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9" h="94">
                      <a:moveTo>
                        <a:pt x="289" y="40"/>
                      </a:moveTo>
                      <a:cubicBezTo>
                        <a:pt x="287" y="69"/>
                        <a:pt x="256" y="94"/>
                        <a:pt x="225" y="88"/>
                      </a:cubicBezTo>
                      <a:cubicBezTo>
                        <a:pt x="182" y="81"/>
                        <a:pt x="141" y="70"/>
                        <a:pt x="98" y="62"/>
                      </a:cubicBezTo>
                      <a:cubicBezTo>
                        <a:pt x="76" y="58"/>
                        <a:pt x="54" y="55"/>
                        <a:pt x="31" y="54"/>
                      </a:cubicBezTo>
                      <a:cubicBezTo>
                        <a:pt x="20" y="53"/>
                        <a:pt x="14" y="52"/>
                        <a:pt x="15" y="38"/>
                      </a:cubicBezTo>
                      <a:cubicBezTo>
                        <a:pt x="16" y="32"/>
                        <a:pt x="9" y="25"/>
                        <a:pt x="5" y="18"/>
                      </a:cubicBezTo>
                      <a:cubicBezTo>
                        <a:pt x="0" y="8"/>
                        <a:pt x="2" y="2"/>
                        <a:pt x="13" y="1"/>
                      </a:cubicBezTo>
                      <a:cubicBezTo>
                        <a:pt x="26" y="1"/>
                        <a:pt x="40" y="0"/>
                        <a:pt x="53" y="2"/>
                      </a:cubicBezTo>
                      <a:cubicBezTo>
                        <a:pt x="80" y="6"/>
                        <a:pt x="107" y="13"/>
                        <a:pt x="134" y="16"/>
                      </a:cubicBezTo>
                      <a:cubicBezTo>
                        <a:pt x="161" y="19"/>
                        <a:pt x="188" y="20"/>
                        <a:pt x="215" y="20"/>
                      </a:cubicBezTo>
                      <a:cubicBezTo>
                        <a:pt x="232" y="19"/>
                        <a:pt x="247" y="19"/>
                        <a:pt x="260" y="34"/>
                      </a:cubicBezTo>
                      <a:cubicBezTo>
                        <a:pt x="265" y="40"/>
                        <a:pt x="279" y="39"/>
                        <a:pt x="289" y="4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51" name="Freeform 20">
                  <a:extLst>
                    <a:ext uri="{FF2B5EF4-FFF2-40B4-BE49-F238E27FC236}">
                      <a16:creationId xmlns:a16="http://schemas.microsoft.com/office/drawing/2014/main" id="{1BA0C327-B4DE-49F6-AB0D-0E286A0E4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7" y="2111"/>
                  <a:ext cx="113" cy="87"/>
                </a:xfrm>
                <a:custGeom>
                  <a:avLst/>
                  <a:gdLst>
                    <a:gd name="T0" fmla="*/ 284 w 284"/>
                    <a:gd name="T1" fmla="*/ 0 h 220"/>
                    <a:gd name="T2" fmla="*/ 11 w 284"/>
                    <a:gd name="T3" fmla="*/ 220 h 220"/>
                    <a:gd name="T4" fmla="*/ 30 w 284"/>
                    <a:gd name="T5" fmla="*/ 156 h 220"/>
                    <a:gd name="T6" fmla="*/ 59 w 284"/>
                    <a:gd name="T7" fmla="*/ 127 h 220"/>
                    <a:gd name="T8" fmla="*/ 126 w 284"/>
                    <a:gd name="T9" fmla="*/ 73 h 220"/>
                    <a:gd name="T10" fmla="*/ 193 w 284"/>
                    <a:gd name="T11" fmla="*/ 27 h 220"/>
                    <a:gd name="T12" fmla="*/ 284 w 284"/>
                    <a:gd name="T13" fmla="*/ 0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4" h="220">
                      <a:moveTo>
                        <a:pt x="284" y="0"/>
                      </a:moveTo>
                      <a:cubicBezTo>
                        <a:pt x="204" y="92"/>
                        <a:pt x="99" y="145"/>
                        <a:pt x="11" y="220"/>
                      </a:cubicBezTo>
                      <a:cubicBezTo>
                        <a:pt x="3" y="192"/>
                        <a:pt x="0" y="169"/>
                        <a:pt x="30" y="156"/>
                      </a:cubicBezTo>
                      <a:cubicBezTo>
                        <a:pt x="42" y="151"/>
                        <a:pt x="49" y="136"/>
                        <a:pt x="59" y="127"/>
                      </a:cubicBezTo>
                      <a:cubicBezTo>
                        <a:pt x="81" y="108"/>
                        <a:pt x="103" y="90"/>
                        <a:pt x="126" y="73"/>
                      </a:cubicBezTo>
                      <a:cubicBezTo>
                        <a:pt x="148" y="57"/>
                        <a:pt x="170" y="41"/>
                        <a:pt x="193" y="27"/>
                      </a:cubicBezTo>
                      <a:cubicBezTo>
                        <a:pt x="220" y="11"/>
                        <a:pt x="250" y="4"/>
                        <a:pt x="284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/>
                </a:p>
              </p:txBody>
            </p:sp>
            <p:sp>
              <p:nvSpPr>
                <p:cNvPr id="252" name="Freeform 21">
                  <a:extLst>
                    <a:ext uri="{FF2B5EF4-FFF2-40B4-BE49-F238E27FC236}">
                      <a16:creationId xmlns:a16="http://schemas.microsoft.com/office/drawing/2014/main" id="{9E26095B-A49E-4245-BF1B-FEF439560E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253382">
                  <a:off x="1944" y="2173"/>
                  <a:ext cx="100" cy="50"/>
                </a:xfrm>
                <a:custGeom>
                  <a:avLst/>
                  <a:gdLst>
                    <a:gd name="T0" fmla="*/ 42 w 253"/>
                    <a:gd name="T1" fmla="*/ 0 h 126"/>
                    <a:gd name="T2" fmla="*/ 145 w 253"/>
                    <a:gd name="T3" fmla="*/ 31 h 126"/>
                    <a:gd name="T4" fmla="*/ 218 w 253"/>
                    <a:gd name="T5" fmla="*/ 76 h 126"/>
                    <a:gd name="T6" fmla="*/ 233 w 253"/>
                    <a:gd name="T7" fmla="*/ 85 h 126"/>
                    <a:gd name="T8" fmla="*/ 252 w 253"/>
                    <a:gd name="T9" fmla="*/ 105 h 126"/>
                    <a:gd name="T10" fmla="*/ 235 w 253"/>
                    <a:gd name="T11" fmla="*/ 123 h 126"/>
                    <a:gd name="T12" fmla="*/ 206 w 253"/>
                    <a:gd name="T13" fmla="*/ 122 h 126"/>
                    <a:gd name="T14" fmla="*/ 35 w 253"/>
                    <a:gd name="T15" fmla="*/ 52 h 126"/>
                    <a:gd name="T16" fmla="*/ 19 w 253"/>
                    <a:gd name="T17" fmla="*/ 46 h 126"/>
                    <a:gd name="T18" fmla="*/ 0 w 253"/>
                    <a:gd name="T19" fmla="*/ 15 h 126"/>
                    <a:gd name="T20" fmla="*/ 29 w 253"/>
                    <a:gd name="T21" fmla="*/ 4 h 126"/>
                    <a:gd name="T22" fmla="*/ 40 w 253"/>
                    <a:gd name="T23" fmla="*/ 4 h 126"/>
                    <a:gd name="T24" fmla="*/ 42 w 253"/>
                    <a:gd name="T25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3" h="126">
                      <a:moveTo>
                        <a:pt x="42" y="0"/>
                      </a:moveTo>
                      <a:cubicBezTo>
                        <a:pt x="76" y="10"/>
                        <a:pt x="112" y="17"/>
                        <a:pt x="145" y="31"/>
                      </a:cubicBezTo>
                      <a:cubicBezTo>
                        <a:pt x="171" y="42"/>
                        <a:pt x="193" y="61"/>
                        <a:pt x="218" y="76"/>
                      </a:cubicBezTo>
                      <a:cubicBezTo>
                        <a:pt x="223" y="79"/>
                        <a:pt x="229" y="81"/>
                        <a:pt x="233" y="85"/>
                      </a:cubicBezTo>
                      <a:cubicBezTo>
                        <a:pt x="240" y="91"/>
                        <a:pt x="250" y="97"/>
                        <a:pt x="252" y="105"/>
                      </a:cubicBezTo>
                      <a:cubicBezTo>
                        <a:pt x="253" y="109"/>
                        <a:pt x="242" y="120"/>
                        <a:pt x="235" y="123"/>
                      </a:cubicBezTo>
                      <a:cubicBezTo>
                        <a:pt x="226" y="126"/>
                        <a:pt x="213" y="126"/>
                        <a:pt x="206" y="122"/>
                      </a:cubicBezTo>
                      <a:cubicBezTo>
                        <a:pt x="154" y="86"/>
                        <a:pt x="99" y="59"/>
                        <a:pt x="35" y="52"/>
                      </a:cubicBezTo>
                      <a:cubicBezTo>
                        <a:pt x="29" y="51"/>
                        <a:pt x="22" y="50"/>
                        <a:pt x="19" y="46"/>
                      </a:cubicBezTo>
                      <a:cubicBezTo>
                        <a:pt x="11" y="37"/>
                        <a:pt x="6" y="25"/>
                        <a:pt x="0" y="15"/>
                      </a:cubicBezTo>
                      <a:cubicBezTo>
                        <a:pt x="10" y="11"/>
                        <a:pt x="19" y="7"/>
                        <a:pt x="29" y="4"/>
                      </a:cubicBezTo>
                      <a:cubicBezTo>
                        <a:pt x="32" y="3"/>
                        <a:pt x="36" y="4"/>
                        <a:pt x="40" y="4"/>
                      </a:cubicBezTo>
                      <a:cubicBezTo>
                        <a:pt x="41" y="3"/>
                        <a:pt x="41" y="1"/>
                        <a:pt x="42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53" name="Freeform 22">
                  <a:extLst>
                    <a:ext uri="{FF2B5EF4-FFF2-40B4-BE49-F238E27FC236}">
                      <a16:creationId xmlns:a16="http://schemas.microsoft.com/office/drawing/2014/main" id="{400C46D1-0B80-4946-918D-A44EE18E8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7759426">
                  <a:off x="2129" y="2230"/>
                  <a:ext cx="62" cy="66"/>
                </a:xfrm>
                <a:custGeom>
                  <a:avLst/>
                  <a:gdLst>
                    <a:gd name="T0" fmla="*/ 95 w 140"/>
                    <a:gd name="T1" fmla="*/ 186 h 186"/>
                    <a:gd name="T2" fmla="*/ 60 w 140"/>
                    <a:gd name="T3" fmla="*/ 118 h 186"/>
                    <a:gd name="T4" fmla="*/ 46 w 140"/>
                    <a:gd name="T5" fmla="*/ 100 h 186"/>
                    <a:gd name="T6" fmla="*/ 2 w 140"/>
                    <a:gd name="T7" fmla="*/ 30 h 186"/>
                    <a:gd name="T8" fmla="*/ 11 w 140"/>
                    <a:gd name="T9" fmla="*/ 13 h 186"/>
                    <a:gd name="T10" fmla="*/ 50 w 140"/>
                    <a:gd name="T11" fmla="*/ 17 h 186"/>
                    <a:gd name="T12" fmla="*/ 113 w 140"/>
                    <a:gd name="T13" fmla="*/ 118 h 186"/>
                    <a:gd name="T14" fmla="*/ 122 w 140"/>
                    <a:gd name="T15" fmla="*/ 132 h 186"/>
                    <a:gd name="T16" fmla="*/ 118 w 140"/>
                    <a:gd name="T17" fmla="*/ 174 h 186"/>
                    <a:gd name="T18" fmla="*/ 95 w 140"/>
                    <a:gd name="T1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0" h="186">
                      <a:moveTo>
                        <a:pt x="95" y="186"/>
                      </a:moveTo>
                      <a:cubicBezTo>
                        <a:pt x="83" y="162"/>
                        <a:pt x="72" y="140"/>
                        <a:pt x="60" y="118"/>
                      </a:cubicBezTo>
                      <a:cubicBezTo>
                        <a:pt x="57" y="111"/>
                        <a:pt x="51" y="105"/>
                        <a:pt x="46" y="100"/>
                      </a:cubicBezTo>
                      <a:cubicBezTo>
                        <a:pt x="25" y="81"/>
                        <a:pt x="11" y="56"/>
                        <a:pt x="2" y="30"/>
                      </a:cubicBezTo>
                      <a:cubicBezTo>
                        <a:pt x="0" y="26"/>
                        <a:pt x="6" y="15"/>
                        <a:pt x="11" y="13"/>
                      </a:cubicBezTo>
                      <a:cubicBezTo>
                        <a:pt x="24" y="8"/>
                        <a:pt x="39" y="0"/>
                        <a:pt x="50" y="17"/>
                      </a:cubicBezTo>
                      <a:cubicBezTo>
                        <a:pt x="71" y="50"/>
                        <a:pt x="92" y="84"/>
                        <a:pt x="113" y="118"/>
                      </a:cubicBezTo>
                      <a:cubicBezTo>
                        <a:pt x="116" y="123"/>
                        <a:pt x="119" y="128"/>
                        <a:pt x="122" y="132"/>
                      </a:cubicBezTo>
                      <a:cubicBezTo>
                        <a:pt x="140" y="152"/>
                        <a:pt x="139" y="160"/>
                        <a:pt x="118" y="174"/>
                      </a:cubicBezTo>
                      <a:cubicBezTo>
                        <a:pt x="112" y="178"/>
                        <a:pt x="104" y="181"/>
                        <a:pt x="95" y="18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</p:grpSp>
          <p:sp>
            <p:nvSpPr>
              <p:cNvPr id="110" name="Freeform 19">
                <a:extLst>
                  <a:ext uri="{FF2B5EF4-FFF2-40B4-BE49-F238E27FC236}">
                    <a16:creationId xmlns:a16="http://schemas.microsoft.com/office/drawing/2014/main" id="{9CA66E13-DEBD-47E0-BE34-0AC76F529944}"/>
                  </a:ext>
                </a:extLst>
              </p:cNvPr>
              <p:cNvSpPr>
                <a:spLocks/>
              </p:cNvSpPr>
              <p:nvPr/>
            </p:nvSpPr>
            <p:spPr bwMode="auto">
              <a:xfrm rot="13847062">
                <a:off x="9541202" y="4604177"/>
                <a:ext cx="409731" cy="117510"/>
              </a:xfrm>
              <a:custGeom>
                <a:avLst/>
                <a:gdLst>
                  <a:gd name="T0" fmla="*/ 289 w 289"/>
                  <a:gd name="T1" fmla="*/ 40 h 94"/>
                  <a:gd name="T2" fmla="*/ 225 w 289"/>
                  <a:gd name="T3" fmla="*/ 88 h 94"/>
                  <a:gd name="T4" fmla="*/ 98 w 289"/>
                  <a:gd name="T5" fmla="*/ 62 h 94"/>
                  <a:gd name="T6" fmla="*/ 31 w 289"/>
                  <a:gd name="T7" fmla="*/ 54 h 94"/>
                  <a:gd name="T8" fmla="*/ 15 w 289"/>
                  <a:gd name="T9" fmla="*/ 38 h 94"/>
                  <a:gd name="T10" fmla="*/ 5 w 289"/>
                  <a:gd name="T11" fmla="*/ 18 h 94"/>
                  <a:gd name="T12" fmla="*/ 13 w 289"/>
                  <a:gd name="T13" fmla="*/ 1 h 94"/>
                  <a:gd name="T14" fmla="*/ 53 w 289"/>
                  <a:gd name="T15" fmla="*/ 2 h 94"/>
                  <a:gd name="T16" fmla="*/ 134 w 289"/>
                  <a:gd name="T17" fmla="*/ 16 h 94"/>
                  <a:gd name="T18" fmla="*/ 215 w 289"/>
                  <a:gd name="T19" fmla="*/ 20 h 94"/>
                  <a:gd name="T20" fmla="*/ 260 w 289"/>
                  <a:gd name="T21" fmla="*/ 34 h 94"/>
                  <a:gd name="T22" fmla="*/ 289 w 289"/>
                  <a:gd name="T23" fmla="*/ 4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9" h="94">
                    <a:moveTo>
                      <a:pt x="289" y="40"/>
                    </a:moveTo>
                    <a:cubicBezTo>
                      <a:pt x="287" y="69"/>
                      <a:pt x="256" y="94"/>
                      <a:pt x="225" y="88"/>
                    </a:cubicBezTo>
                    <a:cubicBezTo>
                      <a:pt x="182" y="81"/>
                      <a:pt x="141" y="70"/>
                      <a:pt x="98" y="62"/>
                    </a:cubicBezTo>
                    <a:cubicBezTo>
                      <a:pt x="76" y="58"/>
                      <a:pt x="54" y="55"/>
                      <a:pt x="31" y="54"/>
                    </a:cubicBezTo>
                    <a:cubicBezTo>
                      <a:pt x="20" y="53"/>
                      <a:pt x="14" y="52"/>
                      <a:pt x="15" y="38"/>
                    </a:cubicBezTo>
                    <a:cubicBezTo>
                      <a:pt x="16" y="32"/>
                      <a:pt x="9" y="25"/>
                      <a:pt x="5" y="18"/>
                    </a:cubicBezTo>
                    <a:cubicBezTo>
                      <a:pt x="0" y="8"/>
                      <a:pt x="2" y="2"/>
                      <a:pt x="13" y="1"/>
                    </a:cubicBezTo>
                    <a:cubicBezTo>
                      <a:pt x="26" y="1"/>
                      <a:pt x="40" y="0"/>
                      <a:pt x="53" y="2"/>
                    </a:cubicBezTo>
                    <a:cubicBezTo>
                      <a:pt x="80" y="6"/>
                      <a:pt x="107" y="13"/>
                      <a:pt x="134" y="16"/>
                    </a:cubicBezTo>
                    <a:cubicBezTo>
                      <a:pt x="161" y="19"/>
                      <a:pt x="188" y="20"/>
                      <a:pt x="215" y="20"/>
                    </a:cubicBezTo>
                    <a:cubicBezTo>
                      <a:pt x="232" y="19"/>
                      <a:pt x="247" y="19"/>
                      <a:pt x="260" y="34"/>
                    </a:cubicBezTo>
                    <a:cubicBezTo>
                      <a:pt x="265" y="40"/>
                      <a:pt x="279" y="39"/>
                      <a:pt x="289" y="4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3" name="Freeform 21">
                <a:extLst>
                  <a:ext uri="{FF2B5EF4-FFF2-40B4-BE49-F238E27FC236}">
                    <a16:creationId xmlns:a16="http://schemas.microsoft.com/office/drawing/2014/main" id="{9B198F92-4209-443D-B2F2-D0B5FFF6A5D9}"/>
                  </a:ext>
                </a:extLst>
              </p:cNvPr>
              <p:cNvSpPr>
                <a:spLocks/>
              </p:cNvSpPr>
              <p:nvPr/>
            </p:nvSpPr>
            <p:spPr bwMode="auto">
              <a:xfrm rot="1496574">
                <a:off x="9224022" y="4075977"/>
                <a:ext cx="356288" cy="158797"/>
              </a:xfrm>
              <a:custGeom>
                <a:avLst/>
                <a:gdLst>
                  <a:gd name="T0" fmla="*/ 42 w 253"/>
                  <a:gd name="T1" fmla="*/ 0 h 126"/>
                  <a:gd name="T2" fmla="*/ 145 w 253"/>
                  <a:gd name="T3" fmla="*/ 31 h 126"/>
                  <a:gd name="T4" fmla="*/ 218 w 253"/>
                  <a:gd name="T5" fmla="*/ 76 h 126"/>
                  <a:gd name="T6" fmla="*/ 233 w 253"/>
                  <a:gd name="T7" fmla="*/ 85 h 126"/>
                  <a:gd name="T8" fmla="*/ 252 w 253"/>
                  <a:gd name="T9" fmla="*/ 105 h 126"/>
                  <a:gd name="T10" fmla="*/ 235 w 253"/>
                  <a:gd name="T11" fmla="*/ 123 h 126"/>
                  <a:gd name="T12" fmla="*/ 206 w 253"/>
                  <a:gd name="T13" fmla="*/ 122 h 126"/>
                  <a:gd name="T14" fmla="*/ 35 w 253"/>
                  <a:gd name="T15" fmla="*/ 52 h 126"/>
                  <a:gd name="T16" fmla="*/ 19 w 253"/>
                  <a:gd name="T17" fmla="*/ 46 h 126"/>
                  <a:gd name="T18" fmla="*/ 0 w 253"/>
                  <a:gd name="T19" fmla="*/ 15 h 126"/>
                  <a:gd name="T20" fmla="*/ 29 w 253"/>
                  <a:gd name="T21" fmla="*/ 4 h 126"/>
                  <a:gd name="T22" fmla="*/ 40 w 253"/>
                  <a:gd name="T23" fmla="*/ 4 h 126"/>
                  <a:gd name="T24" fmla="*/ 42 w 253"/>
                  <a:gd name="T2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3" h="126">
                    <a:moveTo>
                      <a:pt x="42" y="0"/>
                    </a:moveTo>
                    <a:cubicBezTo>
                      <a:pt x="76" y="10"/>
                      <a:pt x="112" y="17"/>
                      <a:pt x="145" y="31"/>
                    </a:cubicBezTo>
                    <a:cubicBezTo>
                      <a:pt x="171" y="42"/>
                      <a:pt x="193" y="61"/>
                      <a:pt x="218" y="76"/>
                    </a:cubicBezTo>
                    <a:cubicBezTo>
                      <a:pt x="223" y="79"/>
                      <a:pt x="229" y="81"/>
                      <a:pt x="233" y="85"/>
                    </a:cubicBezTo>
                    <a:cubicBezTo>
                      <a:pt x="240" y="91"/>
                      <a:pt x="250" y="97"/>
                      <a:pt x="252" y="105"/>
                    </a:cubicBezTo>
                    <a:cubicBezTo>
                      <a:pt x="253" y="109"/>
                      <a:pt x="242" y="120"/>
                      <a:pt x="235" y="123"/>
                    </a:cubicBezTo>
                    <a:cubicBezTo>
                      <a:pt x="226" y="126"/>
                      <a:pt x="213" y="126"/>
                      <a:pt x="206" y="122"/>
                    </a:cubicBezTo>
                    <a:cubicBezTo>
                      <a:pt x="154" y="86"/>
                      <a:pt x="99" y="59"/>
                      <a:pt x="35" y="52"/>
                    </a:cubicBezTo>
                    <a:cubicBezTo>
                      <a:pt x="29" y="51"/>
                      <a:pt x="22" y="50"/>
                      <a:pt x="19" y="46"/>
                    </a:cubicBezTo>
                    <a:cubicBezTo>
                      <a:pt x="11" y="37"/>
                      <a:pt x="6" y="25"/>
                      <a:pt x="0" y="15"/>
                    </a:cubicBezTo>
                    <a:cubicBezTo>
                      <a:pt x="10" y="11"/>
                      <a:pt x="19" y="7"/>
                      <a:pt x="29" y="4"/>
                    </a:cubicBezTo>
                    <a:cubicBezTo>
                      <a:pt x="32" y="3"/>
                      <a:pt x="36" y="4"/>
                      <a:pt x="40" y="4"/>
                    </a:cubicBezTo>
                    <a:cubicBezTo>
                      <a:pt x="41" y="3"/>
                      <a:pt x="41" y="1"/>
                      <a:pt x="4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7500149-7471-447D-A5F0-12BB404188DC}"/>
                </a:ext>
              </a:extLst>
            </p:cNvPr>
            <p:cNvGrpSpPr/>
            <p:nvPr/>
          </p:nvGrpSpPr>
          <p:grpSpPr>
            <a:xfrm>
              <a:off x="2003626" y="3396044"/>
              <a:ext cx="8179474" cy="3364680"/>
              <a:chOff x="2135100" y="3311139"/>
              <a:chExt cx="8179474" cy="3364680"/>
            </a:xfrm>
          </p:grpSpPr>
          <p:sp>
            <p:nvSpPr>
              <p:cNvPr id="130" name="Freeform 10">
                <a:extLst>
                  <a:ext uri="{FF2B5EF4-FFF2-40B4-BE49-F238E27FC236}">
                    <a16:creationId xmlns:a16="http://schemas.microsoft.com/office/drawing/2014/main" id="{524B031E-D4FC-4232-ACE9-487B6498B456}"/>
                  </a:ext>
                </a:extLst>
              </p:cNvPr>
              <p:cNvSpPr>
                <a:spLocks/>
              </p:cNvSpPr>
              <p:nvPr/>
            </p:nvSpPr>
            <p:spPr bwMode="auto">
              <a:xfrm rot="1533536">
                <a:off x="5005961" y="4617924"/>
                <a:ext cx="410458" cy="137900"/>
              </a:xfrm>
              <a:custGeom>
                <a:avLst/>
                <a:gdLst>
                  <a:gd name="T0" fmla="*/ 243 w 243"/>
                  <a:gd name="T1" fmla="*/ 24 h 134"/>
                  <a:gd name="T2" fmla="*/ 135 w 243"/>
                  <a:gd name="T3" fmla="*/ 89 h 134"/>
                  <a:gd name="T4" fmla="*/ 46 w 243"/>
                  <a:gd name="T5" fmla="*/ 127 h 134"/>
                  <a:gd name="T6" fmla="*/ 1 w 243"/>
                  <a:gd name="T7" fmla="*/ 107 h 134"/>
                  <a:gd name="T8" fmla="*/ 9 w 243"/>
                  <a:gd name="T9" fmla="*/ 89 h 134"/>
                  <a:gd name="T10" fmla="*/ 81 w 243"/>
                  <a:gd name="T11" fmla="*/ 50 h 134"/>
                  <a:gd name="T12" fmla="*/ 148 w 243"/>
                  <a:gd name="T13" fmla="*/ 23 h 134"/>
                  <a:gd name="T14" fmla="*/ 205 w 243"/>
                  <a:gd name="T15" fmla="*/ 4 h 134"/>
                  <a:gd name="T16" fmla="*/ 243 w 243"/>
                  <a:gd name="T17" fmla="*/ 2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3" h="134">
                    <a:moveTo>
                      <a:pt x="243" y="24"/>
                    </a:moveTo>
                    <a:cubicBezTo>
                      <a:pt x="213" y="56"/>
                      <a:pt x="175" y="75"/>
                      <a:pt x="135" y="89"/>
                    </a:cubicBezTo>
                    <a:cubicBezTo>
                      <a:pt x="104" y="99"/>
                      <a:pt x="75" y="114"/>
                      <a:pt x="46" y="127"/>
                    </a:cubicBezTo>
                    <a:cubicBezTo>
                      <a:pt x="30" y="134"/>
                      <a:pt x="3" y="123"/>
                      <a:pt x="1" y="107"/>
                    </a:cubicBezTo>
                    <a:cubicBezTo>
                      <a:pt x="0" y="101"/>
                      <a:pt x="5" y="94"/>
                      <a:pt x="9" y="89"/>
                    </a:cubicBezTo>
                    <a:cubicBezTo>
                      <a:pt x="29" y="67"/>
                      <a:pt x="54" y="58"/>
                      <a:pt x="81" y="50"/>
                    </a:cubicBezTo>
                    <a:cubicBezTo>
                      <a:pt x="104" y="44"/>
                      <a:pt x="126" y="32"/>
                      <a:pt x="148" y="23"/>
                    </a:cubicBezTo>
                    <a:cubicBezTo>
                      <a:pt x="167" y="16"/>
                      <a:pt x="186" y="9"/>
                      <a:pt x="205" y="4"/>
                    </a:cubicBezTo>
                    <a:cubicBezTo>
                      <a:pt x="222" y="0"/>
                      <a:pt x="235" y="7"/>
                      <a:pt x="243" y="2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1" name="Freeform 11">
                <a:extLst>
                  <a:ext uri="{FF2B5EF4-FFF2-40B4-BE49-F238E27FC236}">
                    <a16:creationId xmlns:a16="http://schemas.microsoft.com/office/drawing/2014/main" id="{33E8FD74-112A-4CE0-9726-7A3E89F07696}"/>
                  </a:ext>
                </a:extLst>
              </p:cNvPr>
              <p:cNvSpPr>
                <a:spLocks/>
              </p:cNvSpPr>
              <p:nvPr/>
            </p:nvSpPr>
            <p:spPr bwMode="auto">
              <a:xfrm rot="1533536">
                <a:off x="5986294" y="4608848"/>
                <a:ext cx="286467" cy="213355"/>
              </a:xfrm>
              <a:custGeom>
                <a:avLst/>
                <a:gdLst>
                  <a:gd name="T0" fmla="*/ 0 w 168"/>
                  <a:gd name="T1" fmla="*/ 176 h 206"/>
                  <a:gd name="T2" fmla="*/ 87 w 168"/>
                  <a:gd name="T3" fmla="*/ 62 h 206"/>
                  <a:gd name="T4" fmla="*/ 107 w 168"/>
                  <a:gd name="T5" fmla="*/ 26 h 206"/>
                  <a:gd name="T6" fmla="*/ 168 w 168"/>
                  <a:gd name="T7" fmla="*/ 28 h 206"/>
                  <a:gd name="T8" fmla="*/ 57 w 168"/>
                  <a:gd name="T9" fmla="*/ 177 h 206"/>
                  <a:gd name="T10" fmla="*/ 26 w 168"/>
                  <a:gd name="T11" fmla="*/ 204 h 206"/>
                  <a:gd name="T12" fmla="*/ 12 w 168"/>
                  <a:gd name="T13" fmla="*/ 199 h 206"/>
                  <a:gd name="T14" fmla="*/ 0 w 168"/>
                  <a:gd name="T15" fmla="*/ 17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8" h="206">
                    <a:moveTo>
                      <a:pt x="0" y="176"/>
                    </a:moveTo>
                    <a:cubicBezTo>
                      <a:pt x="28" y="139"/>
                      <a:pt x="58" y="101"/>
                      <a:pt x="87" y="62"/>
                    </a:cubicBezTo>
                    <a:cubicBezTo>
                      <a:pt x="95" y="51"/>
                      <a:pt x="99" y="37"/>
                      <a:pt x="107" y="26"/>
                    </a:cubicBezTo>
                    <a:cubicBezTo>
                      <a:pt x="125" y="0"/>
                      <a:pt x="149" y="1"/>
                      <a:pt x="168" y="28"/>
                    </a:cubicBezTo>
                    <a:cubicBezTo>
                      <a:pt x="131" y="77"/>
                      <a:pt x="95" y="128"/>
                      <a:pt x="57" y="177"/>
                    </a:cubicBezTo>
                    <a:cubicBezTo>
                      <a:pt x="49" y="188"/>
                      <a:pt x="37" y="196"/>
                      <a:pt x="26" y="204"/>
                    </a:cubicBezTo>
                    <a:cubicBezTo>
                      <a:pt x="23" y="206"/>
                      <a:pt x="14" y="203"/>
                      <a:pt x="12" y="199"/>
                    </a:cubicBezTo>
                    <a:cubicBezTo>
                      <a:pt x="7" y="193"/>
                      <a:pt x="5" y="185"/>
                      <a:pt x="0" y="17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8" name="Freeform 16">
                <a:extLst>
                  <a:ext uri="{FF2B5EF4-FFF2-40B4-BE49-F238E27FC236}">
                    <a16:creationId xmlns:a16="http://schemas.microsoft.com/office/drawing/2014/main" id="{EC387788-1796-4772-A901-B00609BA3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949577">
                <a:off x="9899839" y="6558728"/>
                <a:ext cx="414735" cy="117091"/>
              </a:xfrm>
              <a:custGeom>
                <a:avLst/>
                <a:gdLst>
                  <a:gd name="T0" fmla="*/ 0 w 242"/>
                  <a:gd name="T1" fmla="*/ 66 h 113"/>
                  <a:gd name="T2" fmla="*/ 38 w 242"/>
                  <a:gd name="T3" fmla="*/ 60 h 113"/>
                  <a:gd name="T4" fmla="*/ 103 w 242"/>
                  <a:gd name="T5" fmla="*/ 47 h 113"/>
                  <a:gd name="T6" fmla="*/ 137 w 242"/>
                  <a:gd name="T7" fmla="*/ 40 h 113"/>
                  <a:gd name="T8" fmla="*/ 189 w 242"/>
                  <a:gd name="T9" fmla="*/ 10 h 113"/>
                  <a:gd name="T10" fmla="*/ 239 w 242"/>
                  <a:gd name="T11" fmla="*/ 16 h 113"/>
                  <a:gd name="T12" fmla="*/ 239 w 242"/>
                  <a:gd name="T13" fmla="*/ 34 h 113"/>
                  <a:gd name="T14" fmla="*/ 198 w 242"/>
                  <a:gd name="T15" fmla="*/ 66 h 113"/>
                  <a:gd name="T16" fmla="*/ 177 w 242"/>
                  <a:gd name="T17" fmla="*/ 80 h 113"/>
                  <a:gd name="T18" fmla="*/ 73 w 242"/>
                  <a:gd name="T19" fmla="*/ 112 h 113"/>
                  <a:gd name="T20" fmla="*/ 31 w 242"/>
                  <a:gd name="T21" fmla="*/ 109 h 113"/>
                  <a:gd name="T22" fmla="*/ 0 w 242"/>
                  <a:gd name="T23" fmla="*/ 6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2" h="113">
                    <a:moveTo>
                      <a:pt x="0" y="66"/>
                    </a:moveTo>
                    <a:cubicBezTo>
                      <a:pt x="13" y="64"/>
                      <a:pt x="26" y="57"/>
                      <a:pt x="38" y="60"/>
                    </a:cubicBezTo>
                    <a:cubicBezTo>
                      <a:pt x="62" y="64"/>
                      <a:pt x="82" y="57"/>
                      <a:pt x="103" y="47"/>
                    </a:cubicBezTo>
                    <a:cubicBezTo>
                      <a:pt x="113" y="42"/>
                      <a:pt x="127" y="45"/>
                      <a:pt x="137" y="40"/>
                    </a:cubicBezTo>
                    <a:cubicBezTo>
                      <a:pt x="155" y="32"/>
                      <a:pt x="173" y="22"/>
                      <a:pt x="189" y="10"/>
                    </a:cubicBezTo>
                    <a:cubicBezTo>
                      <a:pt x="203" y="0"/>
                      <a:pt x="232" y="0"/>
                      <a:pt x="239" y="16"/>
                    </a:cubicBezTo>
                    <a:cubicBezTo>
                      <a:pt x="242" y="21"/>
                      <a:pt x="242" y="31"/>
                      <a:pt x="239" y="34"/>
                    </a:cubicBezTo>
                    <a:cubicBezTo>
                      <a:pt x="226" y="46"/>
                      <a:pt x="212" y="55"/>
                      <a:pt x="198" y="66"/>
                    </a:cubicBezTo>
                    <a:cubicBezTo>
                      <a:pt x="191" y="71"/>
                      <a:pt x="185" y="77"/>
                      <a:pt x="177" y="80"/>
                    </a:cubicBezTo>
                    <a:cubicBezTo>
                      <a:pt x="143" y="91"/>
                      <a:pt x="112" y="112"/>
                      <a:pt x="73" y="112"/>
                    </a:cubicBezTo>
                    <a:cubicBezTo>
                      <a:pt x="59" y="113"/>
                      <a:pt x="45" y="109"/>
                      <a:pt x="31" y="109"/>
                    </a:cubicBezTo>
                    <a:cubicBezTo>
                      <a:pt x="11" y="108"/>
                      <a:pt x="9" y="104"/>
                      <a:pt x="0" y="6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0" name="Freeform 17">
                <a:extLst>
                  <a:ext uri="{FF2B5EF4-FFF2-40B4-BE49-F238E27FC236}">
                    <a16:creationId xmlns:a16="http://schemas.microsoft.com/office/drawing/2014/main" id="{9BA15E4D-0337-4036-B51B-E1404FF543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533536">
                <a:off x="9168876" y="6325118"/>
                <a:ext cx="337765" cy="111887"/>
              </a:xfrm>
              <a:custGeom>
                <a:avLst/>
                <a:gdLst>
                  <a:gd name="T0" fmla="*/ 0 w 198"/>
                  <a:gd name="T1" fmla="*/ 27 h 109"/>
                  <a:gd name="T2" fmla="*/ 68 w 198"/>
                  <a:gd name="T3" fmla="*/ 22 h 109"/>
                  <a:gd name="T4" fmla="*/ 176 w 198"/>
                  <a:gd name="T5" fmla="*/ 49 h 109"/>
                  <a:gd name="T6" fmla="*/ 198 w 198"/>
                  <a:gd name="T7" fmla="*/ 57 h 109"/>
                  <a:gd name="T8" fmla="*/ 166 w 198"/>
                  <a:gd name="T9" fmla="*/ 90 h 109"/>
                  <a:gd name="T10" fmla="*/ 108 w 198"/>
                  <a:gd name="T11" fmla="*/ 100 h 109"/>
                  <a:gd name="T12" fmla="*/ 26 w 198"/>
                  <a:gd name="T13" fmla="*/ 59 h 109"/>
                  <a:gd name="T14" fmla="*/ 0 w 198"/>
                  <a:gd name="T15" fmla="*/ 2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" h="109">
                    <a:moveTo>
                      <a:pt x="0" y="27"/>
                    </a:moveTo>
                    <a:cubicBezTo>
                      <a:pt x="24" y="0"/>
                      <a:pt x="45" y="14"/>
                      <a:pt x="68" y="22"/>
                    </a:cubicBezTo>
                    <a:cubicBezTo>
                      <a:pt x="103" y="35"/>
                      <a:pt x="137" y="53"/>
                      <a:pt x="176" y="49"/>
                    </a:cubicBezTo>
                    <a:cubicBezTo>
                      <a:pt x="182" y="48"/>
                      <a:pt x="189" y="53"/>
                      <a:pt x="198" y="57"/>
                    </a:cubicBezTo>
                    <a:cubicBezTo>
                      <a:pt x="186" y="69"/>
                      <a:pt x="175" y="79"/>
                      <a:pt x="166" y="90"/>
                    </a:cubicBezTo>
                    <a:cubicBezTo>
                      <a:pt x="149" y="109"/>
                      <a:pt x="127" y="106"/>
                      <a:pt x="108" y="100"/>
                    </a:cubicBezTo>
                    <a:cubicBezTo>
                      <a:pt x="80" y="90"/>
                      <a:pt x="53" y="75"/>
                      <a:pt x="26" y="59"/>
                    </a:cubicBezTo>
                    <a:cubicBezTo>
                      <a:pt x="16" y="52"/>
                      <a:pt x="9" y="38"/>
                      <a:pt x="0" y="2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2" name="Freeform 19">
                <a:extLst>
                  <a:ext uri="{FF2B5EF4-FFF2-40B4-BE49-F238E27FC236}">
                    <a16:creationId xmlns:a16="http://schemas.microsoft.com/office/drawing/2014/main" id="{1FD1A952-E844-4467-917E-7F4872F83AA2}"/>
                  </a:ext>
                </a:extLst>
              </p:cNvPr>
              <p:cNvSpPr>
                <a:spLocks/>
              </p:cNvSpPr>
              <p:nvPr/>
            </p:nvSpPr>
            <p:spPr bwMode="auto">
              <a:xfrm rot="1533536">
                <a:off x="7844079" y="4928592"/>
                <a:ext cx="491689" cy="96273"/>
              </a:xfrm>
              <a:custGeom>
                <a:avLst/>
                <a:gdLst>
                  <a:gd name="T0" fmla="*/ 289 w 289"/>
                  <a:gd name="T1" fmla="*/ 40 h 94"/>
                  <a:gd name="T2" fmla="*/ 225 w 289"/>
                  <a:gd name="T3" fmla="*/ 88 h 94"/>
                  <a:gd name="T4" fmla="*/ 98 w 289"/>
                  <a:gd name="T5" fmla="*/ 62 h 94"/>
                  <a:gd name="T6" fmla="*/ 31 w 289"/>
                  <a:gd name="T7" fmla="*/ 54 h 94"/>
                  <a:gd name="T8" fmla="*/ 15 w 289"/>
                  <a:gd name="T9" fmla="*/ 38 h 94"/>
                  <a:gd name="T10" fmla="*/ 5 w 289"/>
                  <a:gd name="T11" fmla="*/ 18 h 94"/>
                  <a:gd name="T12" fmla="*/ 13 w 289"/>
                  <a:gd name="T13" fmla="*/ 1 h 94"/>
                  <a:gd name="T14" fmla="*/ 53 w 289"/>
                  <a:gd name="T15" fmla="*/ 2 h 94"/>
                  <a:gd name="T16" fmla="*/ 134 w 289"/>
                  <a:gd name="T17" fmla="*/ 16 h 94"/>
                  <a:gd name="T18" fmla="*/ 215 w 289"/>
                  <a:gd name="T19" fmla="*/ 20 h 94"/>
                  <a:gd name="T20" fmla="*/ 260 w 289"/>
                  <a:gd name="T21" fmla="*/ 34 h 94"/>
                  <a:gd name="T22" fmla="*/ 289 w 289"/>
                  <a:gd name="T23" fmla="*/ 4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9" h="94">
                    <a:moveTo>
                      <a:pt x="289" y="40"/>
                    </a:moveTo>
                    <a:cubicBezTo>
                      <a:pt x="287" y="69"/>
                      <a:pt x="256" y="94"/>
                      <a:pt x="225" y="88"/>
                    </a:cubicBezTo>
                    <a:cubicBezTo>
                      <a:pt x="182" y="81"/>
                      <a:pt x="141" y="70"/>
                      <a:pt x="98" y="62"/>
                    </a:cubicBezTo>
                    <a:cubicBezTo>
                      <a:pt x="76" y="58"/>
                      <a:pt x="54" y="55"/>
                      <a:pt x="31" y="54"/>
                    </a:cubicBezTo>
                    <a:cubicBezTo>
                      <a:pt x="20" y="53"/>
                      <a:pt x="14" y="52"/>
                      <a:pt x="15" y="38"/>
                    </a:cubicBezTo>
                    <a:cubicBezTo>
                      <a:pt x="16" y="32"/>
                      <a:pt x="9" y="25"/>
                      <a:pt x="5" y="18"/>
                    </a:cubicBezTo>
                    <a:cubicBezTo>
                      <a:pt x="0" y="8"/>
                      <a:pt x="2" y="2"/>
                      <a:pt x="13" y="1"/>
                    </a:cubicBezTo>
                    <a:cubicBezTo>
                      <a:pt x="26" y="1"/>
                      <a:pt x="40" y="0"/>
                      <a:pt x="53" y="2"/>
                    </a:cubicBezTo>
                    <a:cubicBezTo>
                      <a:pt x="80" y="6"/>
                      <a:pt x="107" y="13"/>
                      <a:pt x="134" y="16"/>
                    </a:cubicBezTo>
                    <a:cubicBezTo>
                      <a:pt x="161" y="19"/>
                      <a:pt x="188" y="20"/>
                      <a:pt x="215" y="20"/>
                    </a:cubicBezTo>
                    <a:cubicBezTo>
                      <a:pt x="232" y="19"/>
                      <a:pt x="247" y="19"/>
                      <a:pt x="260" y="34"/>
                    </a:cubicBezTo>
                    <a:cubicBezTo>
                      <a:pt x="265" y="40"/>
                      <a:pt x="279" y="39"/>
                      <a:pt x="289" y="4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3" name="Freeform 20">
                <a:extLst>
                  <a:ext uri="{FF2B5EF4-FFF2-40B4-BE49-F238E27FC236}">
                    <a16:creationId xmlns:a16="http://schemas.microsoft.com/office/drawing/2014/main" id="{A12AFC47-5819-4E63-8012-A2F2809D63EE}"/>
                  </a:ext>
                </a:extLst>
              </p:cNvPr>
              <p:cNvSpPr>
                <a:spLocks/>
              </p:cNvSpPr>
              <p:nvPr/>
            </p:nvSpPr>
            <p:spPr bwMode="auto">
              <a:xfrm rot="1533536">
                <a:off x="7084261" y="4627909"/>
                <a:ext cx="483137" cy="226366"/>
              </a:xfrm>
              <a:custGeom>
                <a:avLst/>
                <a:gdLst>
                  <a:gd name="T0" fmla="*/ 284 w 284"/>
                  <a:gd name="T1" fmla="*/ 0 h 220"/>
                  <a:gd name="T2" fmla="*/ 11 w 284"/>
                  <a:gd name="T3" fmla="*/ 220 h 220"/>
                  <a:gd name="T4" fmla="*/ 30 w 284"/>
                  <a:gd name="T5" fmla="*/ 156 h 220"/>
                  <a:gd name="T6" fmla="*/ 59 w 284"/>
                  <a:gd name="T7" fmla="*/ 127 h 220"/>
                  <a:gd name="T8" fmla="*/ 126 w 284"/>
                  <a:gd name="T9" fmla="*/ 73 h 220"/>
                  <a:gd name="T10" fmla="*/ 193 w 284"/>
                  <a:gd name="T11" fmla="*/ 27 h 220"/>
                  <a:gd name="T12" fmla="*/ 284 w 284"/>
                  <a:gd name="T1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220">
                    <a:moveTo>
                      <a:pt x="284" y="0"/>
                    </a:moveTo>
                    <a:cubicBezTo>
                      <a:pt x="204" y="92"/>
                      <a:pt x="99" y="145"/>
                      <a:pt x="11" y="220"/>
                    </a:cubicBezTo>
                    <a:cubicBezTo>
                      <a:pt x="3" y="192"/>
                      <a:pt x="0" y="169"/>
                      <a:pt x="30" y="156"/>
                    </a:cubicBezTo>
                    <a:cubicBezTo>
                      <a:pt x="42" y="151"/>
                      <a:pt x="49" y="136"/>
                      <a:pt x="59" y="127"/>
                    </a:cubicBezTo>
                    <a:cubicBezTo>
                      <a:pt x="81" y="108"/>
                      <a:pt x="103" y="90"/>
                      <a:pt x="126" y="73"/>
                    </a:cubicBezTo>
                    <a:cubicBezTo>
                      <a:pt x="148" y="57"/>
                      <a:pt x="170" y="41"/>
                      <a:pt x="193" y="27"/>
                    </a:cubicBezTo>
                    <a:cubicBezTo>
                      <a:pt x="220" y="11"/>
                      <a:pt x="250" y="4"/>
                      <a:pt x="28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4" name="Freeform 21">
                <a:extLst>
                  <a:ext uri="{FF2B5EF4-FFF2-40B4-BE49-F238E27FC236}">
                    <a16:creationId xmlns:a16="http://schemas.microsoft.com/office/drawing/2014/main" id="{64867014-BB8B-424B-A2E9-E96EDE2EB4A6}"/>
                  </a:ext>
                </a:extLst>
              </p:cNvPr>
              <p:cNvSpPr>
                <a:spLocks/>
              </p:cNvSpPr>
              <p:nvPr/>
            </p:nvSpPr>
            <p:spPr bwMode="auto">
              <a:xfrm rot="1533536">
                <a:off x="8386558" y="5405257"/>
                <a:ext cx="427563" cy="130093"/>
              </a:xfrm>
              <a:custGeom>
                <a:avLst/>
                <a:gdLst>
                  <a:gd name="T0" fmla="*/ 42 w 253"/>
                  <a:gd name="T1" fmla="*/ 0 h 126"/>
                  <a:gd name="T2" fmla="*/ 145 w 253"/>
                  <a:gd name="T3" fmla="*/ 31 h 126"/>
                  <a:gd name="T4" fmla="*/ 218 w 253"/>
                  <a:gd name="T5" fmla="*/ 76 h 126"/>
                  <a:gd name="T6" fmla="*/ 233 w 253"/>
                  <a:gd name="T7" fmla="*/ 85 h 126"/>
                  <a:gd name="T8" fmla="*/ 252 w 253"/>
                  <a:gd name="T9" fmla="*/ 105 h 126"/>
                  <a:gd name="T10" fmla="*/ 235 w 253"/>
                  <a:gd name="T11" fmla="*/ 123 h 126"/>
                  <a:gd name="T12" fmla="*/ 206 w 253"/>
                  <a:gd name="T13" fmla="*/ 122 h 126"/>
                  <a:gd name="T14" fmla="*/ 35 w 253"/>
                  <a:gd name="T15" fmla="*/ 52 h 126"/>
                  <a:gd name="T16" fmla="*/ 19 w 253"/>
                  <a:gd name="T17" fmla="*/ 46 h 126"/>
                  <a:gd name="T18" fmla="*/ 0 w 253"/>
                  <a:gd name="T19" fmla="*/ 15 h 126"/>
                  <a:gd name="T20" fmla="*/ 29 w 253"/>
                  <a:gd name="T21" fmla="*/ 4 h 126"/>
                  <a:gd name="T22" fmla="*/ 40 w 253"/>
                  <a:gd name="T23" fmla="*/ 4 h 126"/>
                  <a:gd name="T24" fmla="*/ 42 w 253"/>
                  <a:gd name="T2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3" h="126">
                    <a:moveTo>
                      <a:pt x="42" y="0"/>
                    </a:moveTo>
                    <a:cubicBezTo>
                      <a:pt x="76" y="10"/>
                      <a:pt x="112" y="17"/>
                      <a:pt x="145" y="31"/>
                    </a:cubicBezTo>
                    <a:cubicBezTo>
                      <a:pt x="171" y="42"/>
                      <a:pt x="193" y="61"/>
                      <a:pt x="218" y="76"/>
                    </a:cubicBezTo>
                    <a:cubicBezTo>
                      <a:pt x="223" y="79"/>
                      <a:pt x="229" y="81"/>
                      <a:pt x="233" y="85"/>
                    </a:cubicBezTo>
                    <a:cubicBezTo>
                      <a:pt x="240" y="91"/>
                      <a:pt x="250" y="97"/>
                      <a:pt x="252" y="105"/>
                    </a:cubicBezTo>
                    <a:cubicBezTo>
                      <a:pt x="253" y="109"/>
                      <a:pt x="242" y="120"/>
                      <a:pt x="235" y="123"/>
                    </a:cubicBezTo>
                    <a:cubicBezTo>
                      <a:pt x="226" y="126"/>
                      <a:pt x="213" y="126"/>
                      <a:pt x="206" y="122"/>
                    </a:cubicBezTo>
                    <a:cubicBezTo>
                      <a:pt x="154" y="86"/>
                      <a:pt x="99" y="59"/>
                      <a:pt x="35" y="52"/>
                    </a:cubicBezTo>
                    <a:cubicBezTo>
                      <a:pt x="29" y="51"/>
                      <a:pt x="22" y="50"/>
                      <a:pt x="19" y="46"/>
                    </a:cubicBezTo>
                    <a:cubicBezTo>
                      <a:pt x="11" y="37"/>
                      <a:pt x="6" y="25"/>
                      <a:pt x="0" y="15"/>
                    </a:cubicBezTo>
                    <a:cubicBezTo>
                      <a:pt x="10" y="11"/>
                      <a:pt x="19" y="7"/>
                      <a:pt x="29" y="4"/>
                    </a:cubicBezTo>
                    <a:cubicBezTo>
                      <a:pt x="32" y="3"/>
                      <a:pt x="36" y="4"/>
                      <a:pt x="40" y="4"/>
                    </a:cubicBezTo>
                    <a:cubicBezTo>
                      <a:pt x="41" y="3"/>
                      <a:pt x="41" y="1"/>
                      <a:pt x="4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5" name="Freeform 22">
                <a:extLst>
                  <a:ext uri="{FF2B5EF4-FFF2-40B4-BE49-F238E27FC236}">
                    <a16:creationId xmlns:a16="http://schemas.microsoft.com/office/drawing/2014/main" id="{5939B115-7BB3-48BB-8139-0E0E4792C533}"/>
                  </a:ext>
                </a:extLst>
              </p:cNvPr>
              <p:cNvSpPr>
                <a:spLocks/>
              </p:cNvSpPr>
              <p:nvPr/>
            </p:nvSpPr>
            <p:spPr bwMode="auto">
              <a:xfrm rot="1533536">
                <a:off x="8796283" y="5872952"/>
                <a:ext cx="235154" cy="192547"/>
              </a:xfrm>
              <a:custGeom>
                <a:avLst/>
                <a:gdLst>
                  <a:gd name="T0" fmla="*/ 95 w 140"/>
                  <a:gd name="T1" fmla="*/ 186 h 186"/>
                  <a:gd name="T2" fmla="*/ 60 w 140"/>
                  <a:gd name="T3" fmla="*/ 118 h 186"/>
                  <a:gd name="T4" fmla="*/ 46 w 140"/>
                  <a:gd name="T5" fmla="*/ 100 h 186"/>
                  <a:gd name="T6" fmla="*/ 2 w 140"/>
                  <a:gd name="T7" fmla="*/ 30 h 186"/>
                  <a:gd name="T8" fmla="*/ 11 w 140"/>
                  <a:gd name="T9" fmla="*/ 13 h 186"/>
                  <a:gd name="T10" fmla="*/ 50 w 140"/>
                  <a:gd name="T11" fmla="*/ 17 h 186"/>
                  <a:gd name="T12" fmla="*/ 113 w 140"/>
                  <a:gd name="T13" fmla="*/ 118 h 186"/>
                  <a:gd name="T14" fmla="*/ 122 w 140"/>
                  <a:gd name="T15" fmla="*/ 132 h 186"/>
                  <a:gd name="T16" fmla="*/ 118 w 140"/>
                  <a:gd name="T17" fmla="*/ 174 h 186"/>
                  <a:gd name="T18" fmla="*/ 95 w 140"/>
                  <a:gd name="T1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0" h="186">
                    <a:moveTo>
                      <a:pt x="95" y="186"/>
                    </a:moveTo>
                    <a:cubicBezTo>
                      <a:pt x="83" y="162"/>
                      <a:pt x="72" y="140"/>
                      <a:pt x="60" y="118"/>
                    </a:cubicBezTo>
                    <a:cubicBezTo>
                      <a:pt x="57" y="111"/>
                      <a:pt x="51" y="105"/>
                      <a:pt x="46" y="100"/>
                    </a:cubicBezTo>
                    <a:cubicBezTo>
                      <a:pt x="25" y="81"/>
                      <a:pt x="11" y="56"/>
                      <a:pt x="2" y="30"/>
                    </a:cubicBezTo>
                    <a:cubicBezTo>
                      <a:pt x="0" y="26"/>
                      <a:pt x="6" y="15"/>
                      <a:pt x="11" y="13"/>
                    </a:cubicBezTo>
                    <a:cubicBezTo>
                      <a:pt x="24" y="8"/>
                      <a:pt x="39" y="0"/>
                      <a:pt x="50" y="17"/>
                    </a:cubicBezTo>
                    <a:cubicBezTo>
                      <a:pt x="71" y="50"/>
                      <a:pt x="92" y="84"/>
                      <a:pt x="113" y="118"/>
                    </a:cubicBezTo>
                    <a:cubicBezTo>
                      <a:pt x="116" y="123"/>
                      <a:pt x="119" y="128"/>
                      <a:pt x="122" y="132"/>
                    </a:cubicBezTo>
                    <a:cubicBezTo>
                      <a:pt x="140" y="152"/>
                      <a:pt x="139" y="160"/>
                      <a:pt x="118" y="174"/>
                    </a:cubicBezTo>
                    <a:cubicBezTo>
                      <a:pt x="112" y="178"/>
                      <a:pt x="104" y="181"/>
                      <a:pt x="95" y="18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850E1131-69AA-4FFA-9DD0-A5E960B6CA4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11641474">
                <a:off x="2135100" y="3311139"/>
                <a:ext cx="2661471" cy="857503"/>
                <a:chOff x="1297" y="1953"/>
                <a:chExt cx="747" cy="270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20" name="Freeform 10">
                  <a:extLst>
                    <a:ext uri="{FF2B5EF4-FFF2-40B4-BE49-F238E27FC236}">
                      <a16:creationId xmlns:a16="http://schemas.microsoft.com/office/drawing/2014/main" id="{9E2B18A2-E263-4D7D-B3A9-D46166207B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68469">
                  <a:off x="1297" y="1953"/>
                  <a:ext cx="96" cy="33"/>
                </a:xfrm>
                <a:custGeom>
                  <a:avLst/>
                  <a:gdLst>
                    <a:gd name="T0" fmla="*/ 243 w 243"/>
                    <a:gd name="T1" fmla="*/ 24 h 134"/>
                    <a:gd name="T2" fmla="*/ 135 w 243"/>
                    <a:gd name="T3" fmla="*/ 89 h 134"/>
                    <a:gd name="T4" fmla="*/ 46 w 243"/>
                    <a:gd name="T5" fmla="*/ 127 h 134"/>
                    <a:gd name="T6" fmla="*/ 1 w 243"/>
                    <a:gd name="T7" fmla="*/ 107 h 134"/>
                    <a:gd name="T8" fmla="*/ 9 w 243"/>
                    <a:gd name="T9" fmla="*/ 89 h 134"/>
                    <a:gd name="T10" fmla="*/ 81 w 243"/>
                    <a:gd name="T11" fmla="*/ 50 h 134"/>
                    <a:gd name="T12" fmla="*/ 148 w 243"/>
                    <a:gd name="T13" fmla="*/ 23 h 134"/>
                    <a:gd name="T14" fmla="*/ 205 w 243"/>
                    <a:gd name="T15" fmla="*/ 4 h 134"/>
                    <a:gd name="T16" fmla="*/ 243 w 243"/>
                    <a:gd name="T17" fmla="*/ 2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3" h="134">
                      <a:moveTo>
                        <a:pt x="243" y="24"/>
                      </a:moveTo>
                      <a:cubicBezTo>
                        <a:pt x="213" y="56"/>
                        <a:pt x="175" y="75"/>
                        <a:pt x="135" y="89"/>
                      </a:cubicBezTo>
                      <a:cubicBezTo>
                        <a:pt x="104" y="99"/>
                        <a:pt x="75" y="114"/>
                        <a:pt x="46" y="127"/>
                      </a:cubicBezTo>
                      <a:cubicBezTo>
                        <a:pt x="30" y="134"/>
                        <a:pt x="3" y="123"/>
                        <a:pt x="1" y="107"/>
                      </a:cubicBezTo>
                      <a:cubicBezTo>
                        <a:pt x="0" y="101"/>
                        <a:pt x="5" y="94"/>
                        <a:pt x="9" y="89"/>
                      </a:cubicBezTo>
                      <a:cubicBezTo>
                        <a:pt x="29" y="67"/>
                        <a:pt x="54" y="58"/>
                        <a:pt x="81" y="50"/>
                      </a:cubicBezTo>
                      <a:cubicBezTo>
                        <a:pt x="104" y="44"/>
                        <a:pt x="126" y="32"/>
                        <a:pt x="148" y="23"/>
                      </a:cubicBezTo>
                      <a:cubicBezTo>
                        <a:pt x="167" y="16"/>
                        <a:pt x="186" y="9"/>
                        <a:pt x="205" y="4"/>
                      </a:cubicBezTo>
                      <a:cubicBezTo>
                        <a:pt x="222" y="0"/>
                        <a:pt x="235" y="7"/>
                        <a:pt x="243" y="2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21" name="Freeform 11">
                  <a:extLst>
                    <a:ext uri="{FF2B5EF4-FFF2-40B4-BE49-F238E27FC236}">
                      <a16:creationId xmlns:a16="http://schemas.microsoft.com/office/drawing/2014/main" id="{B667590E-63FE-4FCF-B5B5-BA3F5A8D0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4828733">
                  <a:off x="1448" y="2000"/>
                  <a:ext cx="75" cy="73"/>
                </a:xfrm>
                <a:custGeom>
                  <a:avLst/>
                  <a:gdLst>
                    <a:gd name="T0" fmla="*/ 0 w 168"/>
                    <a:gd name="T1" fmla="*/ 176 h 206"/>
                    <a:gd name="T2" fmla="*/ 87 w 168"/>
                    <a:gd name="T3" fmla="*/ 62 h 206"/>
                    <a:gd name="T4" fmla="*/ 107 w 168"/>
                    <a:gd name="T5" fmla="*/ 26 h 206"/>
                    <a:gd name="T6" fmla="*/ 168 w 168"/>
                    <a:gd name="T7" fmla="*/ 28 h 206"/>
                    <a:gd name="T8" fmla="*/ 57 w 168"/>
                    <a:gd name="T9" fmla="*/ 177 h 206"/>
                    <a:gd name="T10" fmla="*/ 26 w 168"/>
                    <a:gd name="T11" fmla="*/ 204 h 206"/>
                    <a:gd name="T12" fmla="*/ 12 w 168"/>
                    <a:gd name="T13" fmla="*/ 199 h 206"/>
                    <a:gd name="T14" fmla="*/ 0 w 168"/>
                    <a:gd name="T15" fmla="*/ 17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8" h="206">
                      <a:moveTo>
                        <a:pt x="0" y="176"/>
                      </a:moveTo>
                      <a:cubicBezTo>
                        <a:pt x="28" y="139"/>
                        <a:pt x="58" y="101"/>
                        <a:pt x="87" y="62"/>
                      </a:cubicBezTo>
                      <a:cubicBezTo>
                        <a:pt x="95" y="51"/>
                        <a:pt x="99" y="37"/>
                        <a:pt x="107" y="26"/>
                      </a:cubicBezTo>
                      <a:cubicBezTo>
                        <a:pt x="125" y="0"/>
                        <a:pt x="149" y="1"/>
                        <a:pt x="168" y="28"/>
                      </a:cubicBezTo>
                      <a:cubicBezTo>
                        <a:pt x="131" y="77"/>
                        <a:pt x="95" y="128"/>
                        <a:pt x="57" y="177"/>
                      </a:cubicBezTo>
                      <a:cubicBezTo>
                        <a:pt x="49" y="188"/>
                        <a:pt x="37" y="196"/>
                        <a:pt x="26" y="204"/>
                      </a:cubicBezTo>
                      <a:cubicBezTo>
                        <a:pt x="23" y="206"/>
                        <a:pt x="14" y="203"/>
                        <a:pt x="12" y="199"/>
                      </a:cubicBezTo>
                      <a:cubicBezTo>
                        <a:pt x="7" y="193"/>
                        <a:pt x="5" y="185"/>
                        <a:pt x="0" y="17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/>
                </a:p>
              </p:txBody>
            </p:sp>
            <p:sp>
              <p:nvSpPr>
                <p:cNvPr id="122" name="Freeform 19">
                  <a:extLst>
                    <a:ext uri="{FF2B5EF4-FFF2-40B4-BE49-F238E27FC236}">
                      <a16:creationId xmlns:a16="http://schemas.microsoft.com/office/drawing/2014/main" id="{26623730-7B14-4701-9D4F-A847F9E1DA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1" y="2091"/>
                  <a:ext cx="115" cy="37"/>
                </a:xfrm>
                <a:custGeom>
                  <a:avLst/>
                  <a:gdLst>
                    <a:gd name="T0" fmla="*/ 289 w 289"/>
                    <a:gd name="T1" fmla="*/ 40 h 94"/>
                    <a:gd name="T2" fmla="*/ 225 w 289"/>
                    <a:gd name="T3" fmla="*/ 88 h 94"/>
                    <a:gd name="T4" fmla="*/ 98 w 289"/>
                    <a:gd name="T5" fmla="*/ 62 h 94"/>
                    <a:gd name="T6" fmla="*/ 31 w 289"/>
                    <a:gd name="T7" fmla="*/ 54 h 94"/>
                    <a:gd name="T8" fmla="*/ 15 w 289"/>
                    <a:gd name="T9" fmla="*/ 38 h 94"/>
                    <a:gd name="T10" fmla="*/ 5 w 289"/>
                    <a:gd name="T11" fmla="*/ 18 h 94"/>
                    <a:gd name="T12" fmla="*/ 13 w 289"/>
                    <a:gd name="T13" fmla="*/ 1 h 94"/>
                    <a:gd name="T14" fmla="*/ 53 w 289"/>
                    <a:gd name="T15" fmla="*/ 2 h 94"/>
                    <a:gd name="T16" fmla="*/ 134 w 289"/>
                    <a:gd name="T17" fmla="*/ 16 h 94"/>
                    <a:gd name="T18" fmla="*/ 215 w 289"/>
                    <a:gd name="T19" fmla="*/ 20 h 94"/>
                    <a:gd name="T20" fmla="*/ 260 w 289"/>
                    <a:gd name="T21" fmla="*/ 34 h 94"/>
                    <a:gd name="T22" fmla="*/ 289 w 289"/>
                    <a:gd name="T23" fmla="*/ 4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9" h="94">
                      <a:moveTo>
                        <a:pt x="289" y="40"/>
                      </a:moveTo>
                      <a:cubicBezTo>
                        <a:pt x="287" y="69"/>
                        <a:pt x="256" y="94"/>
                        <a:pt x="225" y="88"/>
                      </a:cubicBezTo>
                      <a:cubicBezTo>
                        <a:pt x="182" y="81"/>
                        <a:pt x="141" y="70"/>
                        <a:pt x="98" y="62"/>
                      </a:cubicBezTo>
                      <a:cubicBezTo>
                        <a:pt x="76" y="58"/>
                        <a:pt x="54" y="55"/>
                        <a:pt x="31" y="54"/>
                      </a:cubicBezTo>
                      <a:cubicBezTo>
                        <a:pt x="20" y="53"/>
                        <a:pt x="14" y="52"/>
                        <a:pt x="15" y="38"/>
                      </a:cubicBezTo>
                      <a:cubicBezTo>
                        <a:pt x="16" y="32"/>
                        <a:pt x="9" y="25"/>
                        <a:pt x="5" y="18"/>
                      </a:cubicBezTo>
                      <a:cubicBezTo>
                        <a:pt x="0" y="8"/>
                        <a:pt x="2" y="2"/>
                        <a:pt x="13" y="1"/>
                      </a:cubicBezTo>
                      <a:cubicBezTo>
                        <a:pt x="26" y="1"/>
                        <a:pt x="40" y="0"/>
                        <a:pt x="53" y="2"/>
                      </a:cubicBezTo>
                      <a:cubicBezTo>
                        <a:pt x="80" y="6"/>
                        <a:pt x="107" y="13"/>
                        <a:pt x="134" y="16"/>
                      </a:cubicBezTo>
                      <a:cubicBezTo>
                        <a:pt x="161" y="19"/>
                        <a:pt x="188" y="20"/>
                        <a:pt x="215" y="20"/>
                      </a:cubicBezTo>
                      <a:cubicBezTo>
                        <a:pt x="232" y="19"/>
                        <a:pt x="247" y="19"/>
                        <a:pt x="260" y="34"/>
                      </a:cubicBezTo>
                      <a:cubicBezTo>
                        <a:pt x="265" y="40"/>
                        <a:pt x="279" y="39"/>
                        <a:pt x="289" y="4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23" name="Freeform 20">
                  <a:extLst>
                    <a:ext uri="{FF2B5EF4-FFF2-40B4-BE49-F238E27FC236}">
                      <a16:creationId xmlns:a16="http://schemas.microsoft.com/office/drawing/2014/main" id="{8984C03F-C805-4084-99EE-E95BE2FD6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628596">
                  <a:off x="1590" y="2029"/>
                  <a:ext cx="113" cy="87"/>
                </a:xfrm>
                <a:custGeom>
                  <a:avLst/>
                  <a:gdLst>
                    <a:gd name="T0" fmla="*/ 284 w 284"/>
                    <a:gd name="T1" fmla="*/ 0 h 220"/>
                    <a:gd name="T2" fmla="*/ 11 w 284"/>
                    <a:gd name="T3" fmla="*/ 220 h 220"/>
                    <a:gd name="T4" fmla="*/ 30 w 284"/>
                    <a:gd name="T5" fmla="*/ 156 h 220"/>
                    <a:gd name="T6" fmla="*/ 59 w 284"/>
                    <a:gd name="T7" fmla="*/ 127 h 220"/>
                    <a:gd name="T8" fmla="*/ 126 w 284"/>
                    <a:gd name="T9" fmla="*/ 73 h 220"/>
                    <a:gd name="T10" fmla="*/ 193 w 284"/>
                    <a:gd name="T11" fmla="*/ 27 h 220"/>
                    <a:gd name="T12" fmla="*/ 284 w 284"/>
                    <a:gd name="T13" fmla="*/ 0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4" h="220">
                      <a:moveTo>
                        <a:pt x="284" y="0"/>
                      </a:moveTo>
                      <a:cubicBezTo>
                        <a:pt x="204" y="92"/>
                        <a:pt x="99" y="145"/>
                        <a:pt x="11" y="220"/>
                      </a:cubicBezTo>
                      <a:cubicBezTo>
                        <a:pt x="3" y="192"/>
                        <a:pt x="0" y="169"/>
                        <a:pt x="30" y="156"/>
                      </a:cubicBezTo>
                      <a:cubicBezTo>
                        <a:pt x="42" y="151"/>
                        <a:pt x="49" y="136"/>
                        <a:pt x="59" y="127"/>
                      </a:cubicBezTo>
                      <a:cubicBezTo>
                        <a:pt x="81" y="108"/>
                        <a:pt x="103" y="90"/>
                        <a:pt x="126" y="73"/>
                      </a:cubicBezTo>
                      <a:cubicBezTo>
                        <a:pt x="148" y="57"/>
                        <a:pt x="170" y="41"/>
                        <a:pt x="193" y="27"/>
                      </a:cubicBezTo>
                      <a:cubicBezTo>
                        <a:pt x="220" y="11"/>
                        <a:pt x="250" y="4"/>
                        <a:pt x="284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/>
                </a:p>
              </p:txBody>
            </p:sp>
            <p:sp>
              <p:nvSpPr>
                <p:cNvPr id="124" name="Freeform 21">
                  <a:extLst>
                    <a:ext uri="{FF2B5EF4-FFF2-40B4-BE49-F238E27FC236}">
                      <a16:creationId xmlns:a16="http://schemas.microsoft.com/office/drawing/2014/main" id="{B5200E39-4CEF-41B5-AAE9-619CCBF57F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253382">
                  <a:off x="1944" y="2173"/>
                  <a:ext cx="100" cy="50"/>
                </a:xfrm>
                <a:custGeom>
                  <a:avLst/>
                  <a:gdLst>
                    <a:gd name="T0" fmla="*/ 42 w 253"/>
                    <a:gd name="T1" fmla="*/ 0 h 126"/>
                    <a:gd name="T2" fmla="*/ 145 w 253"/>
                    <a:gd name="T3" fmla="*/ 31 h 126"/>
                    <a:gd name="T4" fmla="*/ 218 w 253"/>
                    <a:gd name="T5" fmla="*/ 76 h 126"/>
                    <a:gd name="T6" fmla="*/ 233 w 253"/>
                    <a:gd name="T7" fmla="*/ 85 h 126"/>
                    <a:gd name="T8" fmla="*/ 252 w 253"/>
                    <a:gd name="T9" fmla="*/ 105 h 126"/>
                    <a:gd name="T10" fmla="*/ 235 w 253"/>
                    <a:gd name="T11" fmla="*/ 123 h 126"/>
                    <a:gd name="T12" fmla="*/ 206 w 253"/>
                    <a:gd name="T13" fmla="*/ 122 h 126"/>
                    <a:gd name="T14" fmla="*/ 35 w 253"/>
                    <a:gd name="T15" fmla="*/ 52 h 126"/>
                    <a:gd name="T16" fmla="*/ 19 w 253"/>
                    <a:gd name="T17" fmla="*/ 46 h 126"/>
                    <a:gd name="T18" fmla="*/ 0 w 253"/>
                    <a:gd name="T19" fmla="*/ 15 h 126"/>
                    <a:gd name="T20" fmla="*/ 29 w 253"/>
                    <a:gd name="T21" fmla="*/ 4 h 126"/>
                    <a:gd name="T22" fmla="*/ 40 w 253"/>
                    <a:gd name="T23" fmla="*/ 4 h 126"/>
                    <a:gd name="T24" fmla="*/ 42 w 253"/>
                    <a:gd name="T25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3" h="126">
                      <a:moveTo>
                        <a:pt x="42" y="0"/>
                      </a:moveTo>
                      <a:cubicBezTo>
                        <a:pt x="76" y="10"/>
                        <a:pt x="112" y="17"/>
                        <a:pt x="145" y="31"/>
                      </a:cubicBezTo>
                      <a:cubicBezTo>
                        <a:pt x="171" y="42"/>
                        <a:pt x="193" y="61"/>
                        <a:pt x="218" y="76"/>
                      </a:cubicBezTo>
                      <a:cubicBezTo>
                        <a:pt x="223" y="79"/>
                        <a:pt x="229" y="81"/>
                        <a:pt x="233" y="85"/>
                      </a:cubicBezTo>
                      <a:cubicBezTo>
                        <a:pt x="240" y="91"/>
                        <a:pt x="250" y="97"/>
                        <a:pt x="252" y="105"/>
                      </a:cubicBezTo>
                      <a:cubicBezTo>
                        <a:pt x="253" y="109"/>
                        <a:pt x="242" y="120"/>
                        <a:pt x="235" y="123"/>
                      </a:cubicBezTo>
                      <a:cubicBezTo>
                        <a:pt x="226" y="126"/>
                        <a:pt x="213" y="126"/>
                        <a:pt x="206" y="122"/>
                      </a:cubicBezTo>
                      <a:cubicBezTo>
                        <a:pt x="154" y="86"/>
                        <a:pt x="99" y="59"/>
                        <a:pt x="35" y="52"/>
                      </a:cubicBezTo>
                      <a:cubicBezTo>
                        <a:pt x="29" y="51"/>
                        <a:pt x="22" y="50"/>
                        <a:pt x="19" y="46"/>
                      </a:cubicBezTo>
                      <a:cubicBezTo>
                        <a:pt x="11" y="37"/>
                        <a:pt x="6" y="25"/>
                        <a:pt x="0" y="15"/>
                      </a:cubicBezTo>
                      <a:cubicBezTo>
                        <a:pt x="10" y="11"/>
                        <a:pt x="19" y="7"/>
                        <a:pt x="29" y="4"/>
                      </a:cubicBezTo>
                      <a:cubicBezTo>
                        <a:pt x="32" y="3"/>
                        <a:pt x="36" y="4"/>
                        <a:pt x="40" y="4"/>
                      </a:cubicBezTo>
                      <a:cubicBezTo>
                        <a:pt x="41" y="3"/>
                        <a:pt x="41" y="1"/>
                        <a:pt x="42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874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F69BF0-93E6-E06F-409F-4494D696A0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835572" y="1"/>
            <a:ext cx="10520855" cy="55494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A0C56E-B08F-F45E-3FE1-73CC024C0FF4}"/>
              </a:ext>
            </a:extLst>
          </p:cNvPr>
          <p:cNvSpPr/>
          <p:nvPr/>
        </p:nvSpPr>
        <p:spPr>
          <a:xfrm>
            <a:off x="7810171" y="100689"/>
            <a:ext cx="3433011" cy="1336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59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E357C1-7B63-F906-A918-518C7ADA1263}"/>
              </a:ext>
            </a:extLst>
          </p:cNvPr>
          <p:cNvSpPr/>
          <p:nvPr/>
        </p:nvSpPr>
        <p:spPr>
          <a:xfrm>
            <a:off x="1029948" y="886820"/>
            <a:ext cx="1833568" cy="1399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B888DF-3620-1F88-423B-576C566E0075}"/>
              </a:ext>
            </a:extLst>
          </p:cNvPr>
          <p:cNvSpPr/>
          <p:nvPr/>
        </p:nvSpPr>
        <p:spPr>
          <a:xfrm>
            <a:off x="0" y="-1"/>
            <a:ext cx="12192000" cy="886821"/>
          </a:xfrm>
          <a:prstGeom prst="rect">
            <a:avLst/>
          </a:prstGeom>
          <a:solidFill>
            <a:srgbClr val="06A7EA"/>
          </a:solidFill>
          <a:ln>
            <a:solidFill>
              <a:srgbClr val="06A7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Kentucky Transformational Employment Program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658469D-1EC2-3423-8D82-7916313FC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9942"/>
            <a:ext cx="10515600" cy="2905760"/>
          </a:xfrm>
        </p:spPr>
        <p:txBody>
          <a:bodyPr>
            <a:normAutofit/>
          </a:bodyPr>
          <a:lstStyle/>
          <a:p>
            <a:pPr marL="342900" indent="-342900" algn="just"/>
            <a:r>
              <a:rPr lang="en-US" sz="2400" dirty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Created to foster economic opportunities to individuals with a history of substance use disorder while encouraging employer participation in potential treatment programs for employees or potential employees.</a:t>
            </a:r>
          </a:p>
          <a:p>
            <a:pPr marL="0" indent="0" algn="just">
              <a:buNone/>
            </a:pPr>
            <a:endParaRPr lang="en-US" sz="1100" dirty="0">
              <a:solidFill>
                <a:schemeClr val="tx1"/>
              </a:solidFill>
              <a:effectLst/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Under Kentucky law (KRS 222.215), employers shall not be liable for a civil action alleging negligent hiring, negligent retention, or negligent supervision for a negligent act by the employee as a result of the employee's substance use disorder under KTEP.</a:t>
            </a:r>
            <a:endParaRPr lang="en-US" sz="18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88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E357C1-7B63-F906-A918-518C7ADA1263}"/>
              </a:ext>
            </a:extLst>
          </p:cNvPr>
          <p:cNvSpPr/>
          <p:nvPr/>
        </p:nvSpPr>
        <p:spPr>
          <a:xfrm>
            <a:off x="1029948" y="886820"/>
            <a:ext cx="1833568" cy="1399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B888DF-3620-1F88-423B-576C566E0075}"/>
              </a:ext>
            </a:extLst>
          </p:cNvPr>
          <p:cNvSpPr/>
          <p:nvPr/>
        </p:nvSpPr>
        <p:spPr>
          <a:xfrm>
            <a:off x="0" y="-1"/>
            <a:ext cx="12192000" cy="886821"/>
          </a:xfrm>
          <a:prstGeom prst="rect">
            <a:avLst/>
          </a:prstGeom>
          <a:solidFill>
            <a:srgbClr val="06A7EA"/>
          </a:solidFill>
          <a:ln>
            <a:solidFill>
              <a:srgbClr val="06A7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Kentucky Transformational Employment Program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658469D-1EC2-3423-8D82-7916313FC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505"/>
            <a:ext cx="10515600" cy="4351338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Support people with substance use disorders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Facilitate access to substance use disorder treatment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Increase the number of employable individuals in Kentucky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Improve talent retention</a:t>
            </a:r>
          </a:p>
        </p:txBody>
      </p:sp>
    </p:spTree>
    <p:extLst>
      <p:ext uri="{BB962C8B-B14F-4D97-AF65-F5344CB8AC3E}">
        <p14:creationId xmlns:p14="http://schemas.microsoft.com/office/powerpoint/2010/main" val="2780106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11245</TotalTime>
  <Words>535</Words>
  <Application>Microsoft Office PowerPoint</Application>
  <PresentationFormat>Widescreen</PresentationFormat>
  <Paragraphs>85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Fira Sans</vt:lpstr>
      <vt:lpstr>Fira Sans Medium</vt:lpstr>
      <vt:lpstr>Roboto</vt:lpstr>
      <vt:lpstr>Verdana</vt:lpstr>
      <vt:lpstr>Wingdings</vt:lpstr>
      <vt:lpstr>1_Office Theme</vt:lpstr>
      <vt:lpstr>Workforce Recovery Program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Kirk</dc:creator>
  <cp:lastModifiedBy>Morgan Kirk</cp:lastModifiedBy>
  <cp:revision>89</cp:revision>
  <cp:lastPrinted>2022-05-25T12:13:10Z</cp:lastPrinted>
  <dcterms:created xsi:type="dcterms:W3CDTF">2022-03-21T20:42:41Z</dcterms:created>
  <dcterms:modified xsi:type="dcterms:W3CDTF">2022-08-31T13:47:15Z</dcterms:modified>
</cp:coreProperties>
</file>